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theme/theme2.xml" ContentType="application/vnd.openxmlformats-officedocument.theme+xml"/>
  <Override PartName="/ppt/diagrams/colors3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4.xml" ContentType="application/vnd.openxmlformats-officedocument.drawingml.diagramColors+xml"/>
  <Override PartName="/ppt/theme/theme1.xml" ContentType="application/vnd.openxmlformats-officedocument.theme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4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1" r:id="rId3"/>
    <p:sldId id="258" r:id="rId4"/>
    <p:sldId id="1063" r:id="rId5"/>
    <p:sldId id="1059" r:id="rId6"/>
    <p:sldId id="1060" r:id="rId7"/>
    <p:sldId id="1061" r:id="rId8"/>
    <p:sldId id="10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17835-8897-4579-8D56-EBE5D299C2FF}" type="doc">
      <dgm:prSet loTypeId="urn:microsoft.com/office/officeart/2005/8/layout/targe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46A2ED-0967-4F4C-9D32-BF4D087B18B6}">
      <dgm:prSet phldrT="[Text]" custT="1"/>
      <dgm:spPr/>
      <dgm:t>
        <a:bodyPr/>
        <a:lstStyle/>
        <a:p>
          <a:r>
            <a:rPr lang="en-US" sz="2800" dirty="0"/>
            <a:t>Structure</a:t>
          </a:r>
        </a:p>
      </dgm:t>
    </dgm:pt>
    <dgm:pt modelId="{5D08573F-2735-4876-B34B-ECB7EEFE7F26}" type="parTrans" cxnId="{ED1C9CA0-630A-4FE8-B2F6-F9DB8D09B7B9}">
      <dgm:prSet/>
      <dgm:spPr/>
      <dgm:t>
        <a:bodyPr/>
        <a:lstStyle/>
        <a:p>
          <a:endParaRPr lang="en-US"/>
        </a:p>
      </dgm:t>
    </dgm:pt>
    <dgm:pt modelId="{1BA52292-6698-4E15-9B7B-D30E710D8C38}" type="sibTrans" cxnId="{ED1C9CA0-630A-4FE8-B2F6-F9DB8D09B7B9}">
      <dgm:prSet/>
      <dgm:spPr/>
      <dgm:t>
        <a:bodyPr/>
        <a:lstStyle/>
        <a:p>
          <a:endParaRPr lang="en-US"/>
        </a:p>
      </dgm:t>
    </dgm:pt>
    <dgm:pt modelId="{DA2E776B-2175-4209-B040-D22876F9C140}">
      <dgm:prSet phldrT="[Text]" custT="1"/>
      <dgm:spPr/>
      <dgm:t>
        <a:bodyPr/>
        <a:lstStyle/>
        <a:p>
          <a:r>
            <a:rPr lang="en-US" sz="1600" dirty="0"/>
            <a:t>Survey every two years </a:t>
          </a:r>
        </a:p>
      </dgm:t>
    </dgm:pt>
    <dgm:pt modelId="{CA962134-AE54-415E-B058-858A31874AE7}" type="parTrans" cxnId="{A2459111-E848-44D8-A98E-012B125DA4EC}">
      <dgm:prSet/>
      <dgm:spPr/>
      <dgm:t>
        <a:bodyPr/>
        <a:lstStyle/>
        <a:p>
          <a:endParaRPr lang="en-US"/>
        </a:p>
      </dgm:t>
    </dgm:pt>
    <dgm:pt modelId="{F487C3CA-849B-4209-AAB2-437B600E45B0}" type="sibTrans" cxnId="{A2459111-E848-44D8-A98E-012B125DA4EC}">
      <dgm:prSet/>
      <dgm:spPr/>
      <dgm:t>
        <a:bodyPr/>
        <a:lstStyle/>
        <a:p>
          <a:endParaRPr lang="en-US"/>
        </a:p>
      </dgm:t>
    </dgm:pt>
    <dgm:pt modelId="{427C4323-FBFB-4E84-BBA9-B809F5895D42}">
      <dgm:prSet phldrT="[Text]" custT="1"/>
      <dgm:spPr/>
      <dgm:t>
        <a:bodyPr/>
        <a:lstStyle/>
        <a:p>
          <a:r>
            <a:rPr lang="en-US" sz="2800" dirty="0"/>
            <a:t>Processes</a:t>
          </a:r>
        </a:p>
      </dgm:t>
    </dgm:pt>
    <dgm:pt modelId="{FA4301F3-89A7-4727-9676-3739C6EBDCA8}" type="parTrans" cxnId="{D4FF70D1-D495-40D4-B99B-CFD1A813548E}">
      <dgm:prSet/>
      <dgm:spPr/>
      <dgm:t>
        <a:bodyPr/>
        <a:lstStyle/>
        <a:p>
          <a:endParaRPr lang="en-US"/>
        </a:p>
      </dgm:t>
    </dgm:pt>
    <dgm:pt modelId="{27484DE6-02C5-4579-B7A6-41A8CB2CE8BF}" type="sibTrans" cxnId="{D4FF70D1-D495-40D4-B99B-CFD1A813548E}">
      <dgm:prSet/>
      <dgm:spPr/>
      <dgm:t>
        <a:bodyPr/>
        <a:lstStyle/>
        <a:p>
          <a:endParaRPr lang="en-US"/>
        </a:p>
      </dgm:t>
    </dgm:pt>
    <dgm:pt modelId="{ABC90DAA-01CB-44B1-AA0D-C22757E6CDDE}">
      <dgm:prSet phldrT="[Text]" custT="1"/>
      <dgm:spPr/>
      <dgm:t>
        <a:bodyPr/>
        <a:lstStyle/>
        <a:p>
          <a:r>
            <a:rPr lang="en-US" sz="1600" dirty="0"/>
            <a:t>Adoption of Clinical Practice Guidelines (CPG)</a:t>
          </a:r>
        </a:p>
      </dgm:t>
    </dgm:pt>
    <dgm:pt modelId="{2D1F22CA-A5D5-4915-B19B-159CA0BE4259}" type="parTrans" cxnId="{369C5D7C-1660-47BE-898A-4E8A7C47A149}">
      <dgm:prSet/>
      <dgm:spPr/>
      <dgm:t>
        <a:bodyPr/>
        <a:lstStyle/>
        <a:p>
          <a:endParaRPr lang="en-US"/>
        </a:p>
      </dgm:t>
    </dgm:pt>
    <dgm:pt modelId="{88B4975D-7C56-4225-88E4-26B31ED499B5}" type="sibTrans" cxnId="{369C5D7C-1660-47BE-898A-4E8A7C47A149}">
      <dgm:prSet/>
      <dgm:spPr/>
      <dgm:t>
        <a:bodyPr/>
        <a:lstStyle/>
        <a:p>
          <a:endParaRPr lang="en-US"/>
        </a:p>
      </dgm:t>
    </dgm:pt>
    <dgm:pt modelId="{E06A6886-DBC1-4D85-89BB-7EFBB1651329}">
      <dgm:prSet phldrT="[Text]" custT="1"/>
      <dgm:spPr/>
      <dgm:t>
        <a:bodyPr/>
        <a:lstStyle/>
        <a:p>
          <a:r>
            <a:rPr lang="en-US" sz="2800" dirty="0"/>
            <a:t>Outcomes</a:t>
          </a:r>
        </a:p>
      </dgm:t>
    </dgm:pt>
    <dgm:pt modelId="{EFE05776-0B26-4C56-9034-3703595C2F93}" type="parTrans" cxnId="{99C80AA7-E1F5-47A6-AAA5-00F7CF714109}">
      <dgm:prSet/>
      <dgm:spPr/>
      <dgm:t>
        <a:bodyPr/>
        <a:lstStyle/>
        <a:p>
          <a:endParaRPr lang="en-US"/>
        </a:p>
      </dgm:t>
    </dgm:pt>
    <dgm:pt modelId="{CFD304C6-041E-4BED-B646-37EFE131530B}" type="sibTrans" cxnId="{99C80AA7-E1F5-47A6-AAA5-00F7CF714109}">
      <dgm:prSet/>
      <dgm:spPr/>
      <dgm:t>
        <a:bodyPr/>
        <a:lstStyle/>
        <a:p>
          <a:endParaRPr lang="en-US"/>
        </a:p>
      </dgm:t>
    </dgm:pt>
    <dgm:pt modelId="{D5CB960F-F1FE-465A-9055-039B9EFAE85D}">
      <dgm:prSet phldrT="[Text]" custT="1"/>
      <dgm:spPr/>
      <dgm:t>
        <a:bodyPr/>
        <a:lstStyle/>
        <a:p>
          <a:r>
            <a:rPr lang="en-US" sz="1600" dirty="0"/>
            <a:t>Standardized performance measures </a:t>
          </a:r>
        </a:p>
      </dgm:t>
    </dgm:pt>
    <dgm:pt modelId="{D3CF8B66-0503-4492-AB61-90B2509A6FF5}" type="parTrans" cxnId="{A4823D73-DB46-4E3D-B546-E59FFEB5FE40}">
      <dgm:prSet/>
      <dgm:spPr/>
      <dgm:t>
        <a:bodyPr/>
        <a:lstStyle/>
        <a:p>
          <a:endParaRPr lang="en-US"/>
        </a:p>
      </dgm:t>
    </dgm:pt>
    <dgm:pt modelId="{5584C7FD-A782-4D7E-AFEB-D283BB573F37}" type="sibTrans" cxnId="{A4823D73-DB46-4E3D-B546-E59FFEB5FE40}">
      <dgm:prSet/>
      <dgm:spPr/>
      <dgm:t>
        <a:bodyPr/>
        <a:lstStyle/>
        <a:p>
          <a:endParaRPr lang="en-US"/>
        </a:p>
      </dgm:t>
    </dgm:pt>
    <dgm:pt modelId="{7379E5B5-0426-4B07-B9F8-82AEB6286D59}">
      <dgm:prSet phldrT="[Text]" custT="1"/>
      <dgm:spPr/>
      <dgm:t>
        <a:bodyPr/>
        <a:lstStyle/>
        <a:p>
          <a:r>
            <a:rPr lang="en-US" sz="1600" dirty="0"/>
            <a:t>Disease Specific / Patient Population focused </a:t>
          </a:r>
        </a:p>
      </dgm:t>
    </dgm:pt>
    <dgm:pt modelId="{3F8BAD6F-E101-409C-9420-9CC36C970765}" type="parTrans" cxnId="{153324BB-D505-4DE1-AC02-09B8B920C297}">
      <dgm:prSet/>
      <dgm:spPr/>
      <dgm:t>
        <a:bodyPr/>
        <a:lstStyle/>
        <a:p>
          <a:endParaRPr lang="en-US"/>
        </a:p>
      </dgm:t>
    </dgm:pt>
    <dgm:pt modelId="{589108CF-3899-48DB-81C2-53790658FDB7}" type="sibTrans" cxnId="{153324BB-D505-4DE1-AC02-09B8B920C297}">
      <dgm:prSet/>
      <dgm:spPr/>
      <dgm:t>
        <a:bodyPr/>
        <a:lstStyle/>
        <a:p>
          <a:endParaRPr lang="en-US"/>
        </a:p>
      </dgm:t>
    </dgm:pt>
    <dgm:pt modelId="{FB6157D7-AC9E-4D48-AD47-52CB65FA77E9}">
      <dgm:prSet phldrT="[Text]" custT="1"/>
      <dgm:spPr/>
      <dgm:t>
        <a:bodyPr/>
        <a:lstStyle/>
        <a:p>
          <a:r>
            <a:rPr lang="en-US" sz="1600" dirty="0"/>
            <a:t>Medical Director</a:t>
          </a:r>
        </a:p>
      </dgm:t>
    </dgm:pt>
    <dgm:pt modelId="{CC6EFE16-F34A-4119-9D32-49991DA43F75}" type="parTrans" cxnId="{1DC3AEF8-63BE-4474-8025-46671F13CC83}">
      <dgm:prSet/>
      <dgm:spPr/>
      <dgm:t>
        <a:bodyPr/>
        <a:lstStyle/>
        <a:p>
          <a:endParaRPr lang="en-US"/>
        </a:p>
      </dgm:t>
    </dgm:pt>
    <dgm:pt modelId="{5D402C27-21CA-459D-BF1C-7010AF538658}" type="sibTrans" cxnId="{1DC3AEF8-63BE-4474-8025-46671F13CC83}">
      <dgm:prSet/>
      <dgm:spPr/>
      <dgm:t>
        <a:bodyPr/>
        <a:lstStyle/>
        <a:p>
          <a:endParaRPr lang="en-US"/>
        </a:p>
      </dgm:t>
    </dgm:pt>
    <dgm:pt modelId="{DE327128-CB09-4A48-9CD0-90357DFAF8C6}">
      <dgm:prSet phldrT="[Text]" custT="1"/>
      <dgm:spPr/>
      <dgm:t>
        <a:bodyPr/>
        <a:lstStyle/>
        <a:p>
          <a:r>
            <a:rPr lang="en-US" sz="1600" dirty="0"/>
            <a:t>Clinical Director/ Manager</a:t>
          </a:r>
        </a:p>
      </dgm:t>
    </dgm:pt>
    <dgm:pt modelId="{4E24FD41-03ED-4D75-BD28-C1DB15BA245D}" type="parTrans" cxnId="{0FF990AB-C4C3-494C-BCE3-4D98232C5DBF}">
      <dgm:prSet/>
      <dgm:spPr/>
      <dgm:t>
        <a:bodyPr/>
        <a:lstStyle/>
        <a:p>
          <a:endParaRPr lang="en-US"/>
        </a:p>
      </dgm:t>
    </dgm:pt>
    <dgm:pt modelId="{696C9BF0-F865-4CA1-9CB5-6EDD9A271BBF}" type="sibTrans" cxnId="{0FF990AB-C4C3-494C-BCE3-4D98232C5DBF}">
      <dgm:prSet/>
      <dgm:spPr/>
      <dgm:t>
        <a:bodyPr/>
        <a:lstStyle/>
        <a:p>
          <a:endParaRPr lang="en-US"/>
        </a:p>
      </dgm:t>
    </dgm:pt>
    <dgm:pt modelId="{CA109CC7-2068-42C6-903A-2E3CBA07E06E}">
      <dgm:prSet phldrT="[Text]" custT="1"/>
      <dgm:spPr/>
      <dgm:t>
        <a:bodyPr/>
        <a:lstStyle/>
        <a:p>
          <a:r>
            <a:rPr lang="en-US" sz="1600" dirty="0"/>
            <a:t>Core Interdisciplinary Team</a:t>
          </a:r>
        </a:p>
      </dgm:t>
    </dgm:pt>
    <dgm:pt modelId="{3E2BA5F4-CB56-45EF-8BC3-0FCA8D7BC1ED}" type="parTrans" cxnId="{E66753EF-7015-4207-9F16-610A3B27A9D3}">
      <dgm:prSet/>
      <dgm:spPr/>
      <dgm:t>
        <a:bodyPr/>
        <a:lstStyle/>
        <a:p>
          <a:endParaRPr lang="en-US"/>
        </a:p>
      </dgm:t>
    </dgm:pt>
    <dgm:pt modelId="{2611A49E-67E6-4FC2-A198-F6577EC98BF5}" type="sibTrans" cxnId="{E66753EF-7015-4207-9F16-610A3B27A9D3}">
      <dgm:prSet/>
      <dgm:spPr/>
      <dgm:t>
        <a:bodyPr/>
        <a:lstStyle/>
        <a:p>
          <a:endParaRPr lang="en-US"/>
        </a:p>
      </dgm:t>
    </dgm:pt>
    <dgm:pt modelId="{0EB27671-E803-488F-91A6-B40A9D3F441B}">
      <dgm:prSet custT="1"/>
      <dgm:spPr/>
      <dgm:t>
        <a:bodyPr/>
        <a:lstStyle/>
        <a:p>
          <a:r>
            <a:rPr lang="en-US" sz="1600" dirty="0"/>
            <a:t>Evidenced based care to guide clinical practice </a:t>
          </a:r>
        </a:p>
      </dgm:t>
    </dgm:pt>
    <dgm:pt modelId="{8252E59E-B7F9-441C-807A-D0CA7BA6C4C0}" type="parTrans" cxnId="{F111FD0A-C800-4FFA-9B98-193F1C3654A2}">
      <dgm:prSet/>
      <dgm:spPr/>
      <dgm:t>
        <a:bodyPr/>
        <a:lstStyle/>
        <a:p>
          <a:endParaRPr lang="en-US"/>
        </a:p>
      </dgm:t>
    </dgm:pt>
    <dgm:pt modelId="{ADF2F4EC-93DE-4648-98DA-96BB515926AA}" type="sibTrans" cxnId="{F111FD0A-C800-4FFA-9B98-193F1C3654A2}">
      <dgm:prSet/>
      <dgm:spPr/>
      <dgm:t>
        <a:bodyPr/>
        <a:lstStyle/>
        <a:p>
          <a:endParaRPr lang="en-US"/>
        </a:p>
      </dgm:t>
    </dgm:pt>
    <dgm:pt modelId="{6CD380BD-4175-4C09-94E4-E5D26057D768}">
      <dgm:prSet custT="1"/>
      <dgm:spPr/>
      <dgm:t>
        <a:bodyPr/>
        <a:lstStyle/>
        <a:p>
          <a:r>
            <a:rPr lang="en-US" sz="1600" dirty="0"/>
            <a:t>Order sets</a:t>
          </a:r>
        </a:p>
      </dgm:t>
    </dgm:pt>
    <dgm:pt modelId="{311DEE07-544D-4674-ABF0-58EC6BB00541}" type="parTrans" cxnId="{BF48A8E6-5A0D-48DE-B2BA-DFFDAD9FD0F1}">
      <dgm:prSet/>
      <dgm:spPr/>
      <dgm:t>
        <a:bodyPr/>
        <a:lstStyle/>
        <a:p>
          <a:endParaRPr lang="en-US"/>
        </a:p>
      </dgm:t>
    </dgm:pt>
    <dgm:pt modelId="{BBF67FB2-3D25-40DC-9925-056F9F883156}" type="sibTrans" cxnId="{BF48A8E6-5A0D-48DE-B2BA-DFFDAD9FD0F1}">
      <dgm:prSet/>
      <dgm:spPr/>
      <dgm:t>
        <a:bodyPr/>
        <a:lstStyle/>
        <a:p>
          <a:endParaRPr lang="en-US"/>
        </a:p>
      </dgm:t>
    </dgm:pt>
    <dgm:pt modelId="{487A854D-E269-4E91-BF90-3E5FEF455191}">
      <dgm:prSet custT="1"/>
      <dgm:spPr/>
      <dgm:t>
        <a:bodyPr/>
        <a:lstStyle/>
        <a:p>
          <a:r>
            <a:rPr lang="en-US" sz="1600" dirty="0"/>
            <a:t>Protocols</a:t>
          </a:r>
        </a:p>
      </dgm:t>
    </dgm:pt>
    <dgm:pt modelId="{0C933A6D-309D-4942-84FD-AAC0F0B31FB1}" type="parTrans" cxnId="{BAA8946B-4CC5-43FA-9CC6-0A20687CA5F8}">
      <dgm:prSet/>
      <dgm:spPr/>
      <dgm:t>
        <a:bodyPr/>
        <a:lstStyle/>
        <a:p>
          <a:endParaRPr lang="en-US"/>
        </a:p>
      </dgm:t>
    </dgm:pt>
    <dgm:pt modelId="{F0F3542C-C9AB-483C-8BA0-A5C21E721749}" type="sibTrans" cxnId="{BAA8946B-4CC5-43FA-9CC6-0A20687CA5F8}">
      <dgm:prSet/>
      <dgm:spPr/>
      <dgm:t>
        <a:bodyPr/>
        <a:lstStyle/>
        <a:p>
          <a:endParaRPr lang="en-US"/>
        </a:p>
      </dgm:t>
    </dgm:pt>
    <dgm:pt modelId="{150F74ED-ADF0-4A66-B8B2-BBD6859A9A7C}">
      <dgm:prSet custT="1"/>
      <dgm:spPr/>
      <dgm:t>
        <a:bodyPr/>
        <a:lstStyle/>
        <a:p>
          <a:r>
            <a:rPr lang="en-US" sz="1600" dirty="0"/>
            <a:t>Patient Satisfaction </a:t>
          </a:r>
        </a:p>
      </dgm:t>
    </dgm:pt>
    <dgm:pt modelId="{6A967A2B-9FE6-4946-B91B-AA0FC5DCA96E}" type="parTrans" cxnId="{DB60EA4B-67AB-4677-931E-1E61701D2151}">
      <dgm:prSet/>
      <dgm:spPr/>
      <dgm:t>
        <a:bodyPr/>
        <a:lstStyle/>
        <a:p>
          <a:endParaRPr lang="en-US"/>
        </a:p>
      </dgm:t>
    </dgm:pt>
    <dgm:pt modelId="{80DF7258-17A0-40BD-A121-D42D3417B6A6}" type="sibTrans" cxnId="{DB60EA4B-67AB-4677-931E-1E61701D2151}">
      <dgm:prSet/>
      <dgm:spPr/>
      <dgm:t>
        <a:bodyPr/>
        <a:lstStyle/>
        <a:p>
          <a:endParaRPr lang="en-US"/>
        </a:p>
      </dgm:t>
    </dgm:pt>
    <dgm:pt modelId="{3A44C218-8039-484E-B359-A5964BC88DD3}">
      <dgm:prSet custT="1"/>
      <dgm:spPr/>
      <dgm:t>
        <a:bodyPr/>
        <a:lstStyle/>
        <a:p>
          <a:r>
            <a:rPr lang="en-US" sz="1600" dirty="0"/>
            <a:t>Organized Quality Assessment Performance Improvement (QAPI) meetings </a:t>
          </a:r>
        </a:p>
      </dgm:t>
    </dgm:pt>
    <dgm:pt modelId="{7CABDD9C-93CB-42F3-8BC6-7F6372DD1557}" type="parTrans" cxnId="{41E396A0-CE4D-4748-BFF0-F94194A48478}">
      <dgm:prSet/>
      <dgm:spPr/>
      <dgm:t>
        <a:bodyPr/>
        <a:lstStyle/>
        <a:p>
          <a:endParaRPr lang="en-US"/>
        </a:p>
      </dgm:t>
    </dgm:pt>
    <dgm:pt modelId="{C246F595-E729-4202-9D9A-8B4827070CA2}" type="sibTrans" cxnId="{41E396A0-CE4D-4748-BFF0-F94194A48478}">
      <dgm:prSet/>
      <dgm:spPr/>
      <dgm:t>
        <a:bodyPr/>
        <a:lstStyle/>
        <a:p>
          <a:endParaRPr lang="en-US"/>
        </a:p>
      </dgm:t>
    </dgm:pt>
    <dgm:pt modelId="{91CA3E4C-BCD3-4D23-97FF-B09CB33DC0C9}">
      <dgm:prSet custT="1"/>
      <dgm:spPr/>
      <dgm:t>
        <a:bodyPr/>
        <a:lstStyle/>
        <a:p>
          <a:r>
            <a:rPr lang="en-US" sz="1600" dirty="0"/>
            <a:t>Improved Throughput</a:t>
          </a:r>
        </a:p>
      </dgm:t>
    </dgm:pt>
    <dgm:pt modelId="{4C227A81-DBF0-410A-B8F7-6E6B5FA6225A}" type="parTrans" cxnId="{5B90C312-F947-4267-AAFF-C8F5D55A759F}">
      <dgm:prSet/>
      <dgm:spPr/>
      <dgm:t>
        <a:bodyPr/>
        <a:lstStyle/>
        <a:p>
          <a:endParaRPr lang="en-US"/>
        </a:p>
      </dgm:t>
    </dgm:pt>
    <dgm:pt modelId="{1363A590-FF18-4245-8297-4C2D5BD916C2}" type="sibTrans" cxnId="{5B90C312-F947-4267-AAFF-C8F5D55A759F}">
      <dgm:prSet/>
      <dgm:spPr/>
      <dgm:t>
        <a:bodyPr/>
        <a:lstStyle/>
        <a:p>
          <a:endParaRPr lang="en-US"/>
        </a:p>
      </dgm:t>
    </dgm:pt>
    <dgm:pt modelId="{8D7ECC9C-B62C-4E30-9FF0-A5616EB70D00}">
      <dgm:prSet custT="1"/>
      <dgm:spPr/>
      <dgm:t>
        <a:bodyPr/>
        <a:lstStyle/>
        <a:p>
          <a:r>
            <a:rPr lang="en-US" sz="1600" dirty="0"/>
            <a:t>Promotes TCHHN programs</a:t>
          </a:r>
        </a:p>
      </dgm:t>
    </dgm:pt>
    <dgm:pt modelId="{EB5A799E-342D-49EB-B301-2704F8A60D8A}" type="parTrans" cxnId="{F12D45F6-8569-4547-B5C4-E1CE4663068C}">
      <dgm:prSet/>
      <dgm:spPr/>
      <dgm:t>
        <a:bodyPr/>
        <a:lstStyle/>
        <a:p>
          <a:endParaRPr lang="en-US"/>
        </a:p>
      </dgm:t>
    </dgm:pt>
    <dgm:pt modelId="{FFEFD5BE-4BF6-4EC9-B582-6F6561D81828}" type="sibTrans" cxnId="{F12D45F6-8569-4547-B5C4-E1CE4663068C}">
      <dgm:prSet/>
      <dgm:spPr/>
      <dgm:t>
        <a:bodyPr/>
        <a:lstStyle/>
        <a:p>
          <a:endParaRPr lang="en-US"/>
        </a:p>
      </dgm:t>
    </dgm:pt>
    <dgm:pt modelId="{6C83F7BE-80EB-4D73-B771-3040BA60855A}" type="pres">
      <dgm:prSet presAssocID="{EEB17835-8897-4579-8D56-EBE5D299C2F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6DD8C15-D427-4890-BF91-F8886C353334}" type="pres">
      <dgm:prSet presAssocID="{C346A2ED-0967-4F4C-9D32-BF4D087B18B6}" presName="circle1" presStyleLbl="node1" presStyleIdx="0" presStyleCnt="3"/>
      <dgm:spPr/>
    </dgm:pt>
    <dgm:pt modelId="{06D3AD15-18DE-475D-8593-AEDBBB9BF72B}" type="pres">
      <dgm:prSet presAssocID="{C346A2ED-0967-4F4C-9D32-BF4D087B18B6}" presName="space" presStyleCnt="0"/>
      <dgm:spPr/>
    </dgm:pt>
    <dgm:pt modelId="{FBC5CC1C-6C0A-40A1-ABC9-367D64869DF7}" type="pres">
      <dgm:prSet presAssocID="{C346A2ED-0967-4F4C-9D32-BF4D087B18B6}" presName="rect1" presStyleLbl="alignAcc1" presStyleIdx="0" presStyleCnt="3"/>
      <dgm:spPr/>
    </dgm:pt>
    <dgm:pt modelId="{892DF91C-5911-4F3B-97AF-B513A8772E3B}" type="pres">
      <dgm:prSet presAssocID="{427C4323-FBFB-4E84-BBA9-B809F5895D42}" presName="vertSpace2" presStyleLbl="node1" presStyleIdx="0" presStyleCnt="3"/>
      <dgm:spPr/>
    </dgm:pt>
    <dgm:pt modelId="{ECF33947-6899-4562-9AD3-31AC026E61FC}" type="pres">
      <dgm:prSet presAssocID="{427C4323-FBFB-4E84-BBA9-B809F5895D42}" presName="circle2" presStyleLbl="node1" presStyleIdx="1" presStyleCnt="3"/>
      <dgm:spPr/>
    </dgm:pt>
    <dgm:pt modelId="{FDAC0EB8-0550-4CC8-8DDB-9E8AFE234289}" type="pres">
      <dgm:prSet presAssocID="{427C4323-FBFB-4E84-BBA9-B809F5895D42}" presName="rect2" presStyleLbl="alignAcc1" presStyleIdx="1" presStyleCnt="3"/>
      <dgm:spPr/>
    </dgm:pt>
    <dgm:pt modelId="{535070D8-7573-40EA-B942-5A1D9D0A043A}" type="pres">
      <dgm:prSet presAssocID="{E06A6886-DBC1-4D85-89BB-7EFBB1651329}" presName="vertSpace3" presStyleLbl="node1" presStyleIdx="1" presStyleCnt="3"/>
      <dgm:spPr/>
    </dgm:pt>
    <dgm:pt modelId="{E16AB974-A5F4-4605-83E5-14254CFFB8BD}" type="pres">
      <dgm:prSet presAssocID="{E06A6886-DBC1-4D85-89BB-7EFBB1651329}" presName="circle3" presStyleLbl="node1" presStyleIdx="2" presStyleCnt="3"/>
      <dgm:spPr/>
    </dgm:pt>
    <dgm:pt modelId="{83513E4B-E457-42AF-A8BA-0125782B3B3E}" type="pres">
      <dgm:prSet presAssocID="{E06A6886-DBC1-4D85-89BB-7EFBB1651329}" presName="rect3" presStyleLbl="alignAcc1" presStyleIdx="2" presStyleCnt="3"/>
      <dgm:spPr/>
    </dgm:pt>
    <dgm:pt modelId="{9FF83F53-8141-415D-BCF5-5D5693ECE129}" type="pres">
      <dgm:prSet presAssocID="{C346A2ED-0967-4F4C-9D32-BF4D087B18B6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FC61C27-E17D-4C80-85D5-187D1A444D46}" type="pres">
      <dgm:prSet presAssocID="{C346A2ED-0967-4F4C-9D32-BF4D087B18B6}" presName="rect1ChTx" presStyleLbl="alignAcc1" presStyleIdx="2" presStyleCnt="3" custScaleX="130753" custLinFactNeighborX="-4252">
        <dgm:presLayoutVars>
          <dgm:bulletEnabled val="1"/>
        </dgm:presLayoutVars>
      </dgm:prSet>
      <dgm:spPr/>
    </dgm:pt>
    <dgm:pt modelId="{7B4022D3-74A4-4364-822B-1428C189F95A}" type="pres">
      <dgm:prSet presAssocID="{427C4323-FBFB-4E84-BBA9-B809F5895D42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436F4BDF-6691-459B-89B4-5EA716E7BED5}" type="pres">
      <dgm:prSet presAssocID="{427C4323-FBFB-4E84-BBA9-B809F5895D42}" presName="rect2ChTx" presStyleLbl="alignAcc1" presStyleIdx="2" presStyleCnt="3" custScaleX="128537" custLinFactNeighborX="-6011" custLinFactNeighborY="0">
        <dgm:presLayoutVars>
          <dgm:bulletEnabled val="1"/>
        </dgm:presLayoutVars>
      </dgm:prSet>
      <dgm:spPr/>
    </dgm:pt>
    <dgm:pt modelId="{DFF4A444-5A9E-45E0-B3F2-F9D515177A3D}" type="pres">
      <dgm:prSet presAssocID="{E06A6886-DBC1-4D85-89BB-7EFBB1651329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BA15C10-C494-48D3-8FD2-32FCB27215A4}" type="pres">
      <dgm:prSet presAssocID="{E06A6886-DBC1-4D85-89BB-7EFBB1651329}" presName="rect3ChTx" presStyleLbl="alignAcc1" presStyleIdx="2" presStyleCnt="3" custScaleX="126952" custLinFactNeighborX="-6378" custLinFactNeighborY="2062">
        <dgm:presLayoutVars>
          <dgm:bulletEnabled val="1"/>
        </dgm:presLayoutVars>
      </dgm:prSet>
      <dgm:spPr/>
    </dgm:pt>
  </dgm:ptLst>
  <dgm:cxnLst>
    <dgm:cxn modelId="{D5F2AB03-EFD2-4F2D-AADD-10E822FD4FF6}" type="presOf" srcId="{FB6157D7-AC9E-4D48-AD47-52CB65FA77E9}" destId="{0FC61C27-E17D-4C80-85D5-187D1A444D46}" srcOrd="0" destOrd="2" presId="urn:microsoft.com/office/officeart/2005/8/layout/target3"/>
    <dgm:cxn modelId="{F111FD0A-C800-4FFA-9B98-193F1C3654A2}" srcId="{427C4323-FBFB-4E84-BBA9-B809F5895D42}" destId="{0EB27671-E803-488F-91A6-B40A9D3F441B}" srcOrd="1" destOrd="0" parTransId="{8252E59E-B7F9-441C-807A-D0CA7BA6C4C0}" sibTransId="{ADF2F4EC-93DE-4648-98DA-96BB515926AA}"/>
    <dgm:cxn modelId="{E189F50C-1829-44AD-9915-50FD75A8A4AB}" type="presOf" srcId="{487A854D-E269-4E91-BF90-3E5FEF455191}" destId="{436F4BDF-6691-459B-89B4-5EA716E7BED5}" srcOrd="0" destOrd="3" presId="urn:microsoft.com/office/officeart/2005/8/layout/target3"/>
    <dgm:cxn modelId="{A2459111-E848-44D8-A98E-012B125DA4EC}" srcId="{C346A2ED-0967-4F4C-9D32-BF4D087B18B6}" destId="{DA2E776B-2175-4209-B040-D22876F9C140}" srcOrd="0" destOrd="0" parTransId="{CA962134-AE54-415E-B058-858A31874AE7}" sibTransId="{F487C3CA-849B-4209-AAB2-437B600E45B0}"/>
    <dgm:cxn modelId="{5B90C312-F947-4267-AAFF-C8F5D55A759F}" srcId="{E06A6886-DBC1-4D85-89BB-7EFBB1651329}" destId="{91CA3E4C-BCD3-4D23-97FF-B09CB33DC0C9}" srcOrd="3" destOrd="0" parTransId="{4C227A81-DBF0-410A-B8F7-6E6B5FA6225A}" sibTransId="{1363A590-FF18-4245-8297-4C2D5BD916C2}"/>
    <dgm:cxn modelId="{7876F41A-DF07-4E2A-A5D4-BD84F8E41CE6}" type="presOf" srcId="{0EB27671-E803-488F-91A6-B40A9D3F441B}" destId="{436F4BDF-6691-459B-89B4-5EA716E7BED5}" srcOrd="0" destOrd="1" presId="urn:microsoft.com/office/officeart/2005/8/layout/target3"/>
    <dgm:cxn modelId="{590D5F23-C871-4221-A856-6CDCF0289B2D}" type="presOf" srcId="{3A44C218-8039-484E-B359-A5964BC88DD3}" destId="{9BA15C10-C494-48D3-8FD2-32FCB27215A4}" srcOrd="0" destOrd="2" presId="urn:microsoft.com/office/officeart/2005/8/layout/target3"/>
    <dgm:cxn modelId="{56507C27-9AAD-4913-BC4E-67E8BBF9702B}" type="presOf" srcId="{91CA3E4C-BCD3-4D23-97FF-B09CB33DC0C9}" destId="{9BA15C10-C494-48D3-8FD2-32FCB27215A4}" srcOrd="0" destOrd="3" presId="urn:microsoft.com/office/officeart/2005/8/layout/target3"/>
    <dgm:cxn modelId="{2638F32A-61B7-48AA-AC09-FD21950E107B}" type="presOf" srcId="{8D7ECC9C-B62C-4E30-9FF0-A5616EB70D00}" destId="{9BA15C10-C494-48D3-8FD2-32FCB27215A4}" srcOrd="0" destOrd="4" presId="urn:microsoft.com/office/officeart/2005/8/layout/target3"/>
    <dgm:cxn modelId="{3C2C2F2B-36F6-46FF-BDE8-2B022C9C11A3}" type="presOf" srcId="{427C4323-FBFB-4E84-BBA9-B809F5895D42}" destId="{7B4022D3-74A4-4364-822B-1428C189F95A}" srcOrd="1" destOrd="0" presId="urn:microsoft.com/office/officeart/2005/8/layout/target3"/>
    <dgm:cxn modelId="{9A489132-7C84-4206-B08E-F1656FA825B9}" type="presOf" srcId="{6CD380BD-4175-4C09-94E4-E5D26057D768}" destId="{436F4BDF-6691-459B-89B4-5EA716E7BED5}" srcOrd="0" destOrd="2" presId="urn:microsoft.com/office/officeart/2005/8/layout/target3"/>
    <dgm:cxn modelId="{4A1C5745-CF90-4B63-AC6C-3FCEA14A24A5}" type="presOf" srcId="{E06A6886-DBC1-4D85-89BB-7EFBB1651329}" destId="{83513E4B-E457-42AF-A8BA-0125782B3B3E}" srcOrd="0" destOrd="0" presId="urn:microsoft.com/office/officeart/2005/8/layout/target3"/>
    <dgm:cxn modelId="{993DBD6A-D3AB-4F5C-A5E2-946ED7ACBE81}" type="presOf" srcId="{7379E5B5-0426-4B07-B9F8-82AEB6286D59}" destId="{0FC61C27-E17D-4C80-85D5-187D1A444D46}" srcOrd="0" destOrd="1" presId="urn:microsoft.com/office/officeart/2005/8/layout/target3"/>
    <dgm:cxn modelId="{7A224E4B-6C46-4A80-8790-BC24B281B1CE}" type="presOf" srcId="{C346A2ED-0967-4F4C-9D32-BF4D087B18B6}" destId="{9FF83F53-8141-415D-BCF5-5D5693ECE129}" srcOrd="1" destOrd="0" presId="urn:microsoft.com/office/officeart/2005/8/layout/target3"/>
    <dgm:cxn modelId="{BAA8946B-4CC5-43FA-9CC6-0A20687CA5F8}" srcId="{427C4323-FBFB-4E84-BBA9-B809F5895D42}" destId="{487A854D-E269-4E91-BF90-3E5FEF455191}" srcOrd="3" destOrd="0" parTransId="{0C933A6D-309D-4942-84FD-AAC0F0B31FB1}" sibTransId="{F0F3542C-C9AB-483C-8BA0-A5C21E721749}"/>
    <dgm:cxn modelId="{DB60EA4B-67AB-4677-931E-1E61701D2151}" srcId="{E06A6886-DBC1-4D85-89BB-7EFBB1651329}" destId="{150F74ED-ADF0-4A66-B8B2-BBD6859A9A7C}" srcOrd="1" destOrd="0" parTransId="{6A967A2B-9FE6-4946-B91B-AA0FC5DCA96E}" sibTransId="{80DF7258-17A0-40BD-A121-D42D3417B6A6}"/>
    <dgm:cxn modelId="{A4823D73-DB46-4E3D-B546-E59FFEB5FE40}" srcId="{E06A6886-DBC1-4D85-89BB-7EFBB1651329}" destId="{D5CB960F-F1FE-465A-9055-039B9EFAE85D}" srcOrd="0" destOrd="0" parTransId="{D3CF8B66-0503-4492-AB61-90B2509A6FF5}" sibTransId="{5584C7FD-A782-4D7E-AFEB-D283BB573F37}"/>
    <dgm:cxn modelId="{369C5D7C-1660-47BE-898A-4E8A7C47A149}" srcId="{427C4323-FBFB-4E84-BBA9-B809F5895D42}" destId="{ABC90DAA-01CB-44B1-AA0D-C22757E6CDDE}" srcOrd="0" destOrd="0" parTransId="{2D1F22CA-A5D5-4915-B19B-159CA0BE4259}" sibTransId="{88B4975D-7C56-4225-88E4-26B31ED499B5}"/>
    <dgm:cxn modelId="{4D371E7F-434E-4BD9-BD9F-FB09C974B593}" type="presOf" srcId="{CA109CC7-2068-42C6-903A-2E3CBA07E06E}" destId="{0FC61C27-E17D-4C80-85D5-187D1A444D46}" srcOrd="0" destOrd="4" presId="urn:microsoft.com/office/officeart/2005/8/layout/target3"/>
    <dgm:cxn modelId="{008D4589-F7BF-4177-8F11-CAEE1EA367B7}" type="presOf" srcId="{427C4323-FBFB-4E84-BBA9-B809F5895D42}" destId="{FDAC0EB8-0550-4CC8-8DDB-9E8AFE234289}" srcOrd="0" destOrd="0" presId="urn:microsoft.com/office/officeart/2005/8/layout/target3"/>
    <dgm:cxn modelId="{92A17B89-B86F-4815-B8B3-A2E155338BD2}" type="presOf" srcId="{DE327128-CB09-4A48-9CD0-90357DFAF8C6}" destId="{0FC61C27-E17D-4C80-85D5-187D1A444D46}" srcOrd="0" destOrd="3" presId="urn:microsoft.com/office/officeart/2005/8/layout/target3"/>
    <dgm:cxn modelId="{9228989D-A7BC-4C6A-B0B8-040B6EAC2F34}" type="presOf" srcId="{ABC90DAA-01CB-44B1-AA0D-C22757E6CDDE}" destId="{436F4BDF-6691-459B-89B4-5EA716E7BED5}" srcOrd="0" destOrd="0" presId="urn:microsoft.com/office/officeart/2005/8/layout/target3"/>
    <dgm:cxn modelId="{41E396A0-CE4D-4748-BFF0-F94194A48478}" srcId="{E06A6886-DBC1-4D85-89BB-7EFBB1651329}" destId="{3A44C218-8039-484E-B359-A5964BC88DD3}" srcOrd="2" destOrd="0" parTransId="{7CABDD9C-93CB-42F3-8BC6-7F6372DD1557}" sibTransId="{C246F595-E729-4202-9D9A-8B4827070CA2}"/>
    <dgm:cxn modelId="{ED1C9CA0-630A-4FE8-B2F6-F9DB8D09B7B9}" srcId="{EEB17835-8897-4579-8D56-EBE5D299C2FF}" destId="{C346A2ED-0967-4F4C-9D32-BF4D087B18B6}" srcOrd="0" destOrd="0" parTransId="{5D08573F-2735-4876-B34B-ECB7EEFE7F26}" sibTransId="{1BA52292-6698-4E15-9B7B-D30E710D8C38}"/>
    <dgm:cxn modelId="{073235A2-E64E-4033-82C3-A930A699C466}" type="presOf" srcId="{EEB17835-8897-4579-8D56-EBE5D299C2FF}" destId="{6C83F7BE-80EB-4D73-B771-3040BA60855A}" srcOrd="0" destOrd="0" presId="urn:microsoft.com/office/officeart/2005/8/layout/target3"/>
    <dgm:cxn modelId="{99C80AA7-E1F5-47A6-AAA5-00F7CF714109}" srcId="{EEB17835-8897-4579-8D56-EBE5D299C2FF}" destId="{E06A6886-DBC1-4D85-89BB-7EFBB1651329}" srcOrd="2" destOrd="0" parTransId="{EFE05776-0B26-4C56-9034-3703595C2F93}" sibTransId="{CFD304C6-041E-4BED-B646-37EFE131530B}"/>
    <dgm:cxn modelId="{0FF990AB-C4C3-494C-BCE3-4D98232C5DBF}" srcId="{C346A2ED-0967-4F4C-9D32-BF4D087B18B6}" destId="{DE327128-CB09-4A48-9CD0-90357DFAF8C6}" srcOrd="3" destOrd="0" parTransId="{4E24FD41-03ED-4D75-BD28-C1DB15BA245D}" sibTransId="{696C9BF0-F865-4CA1-9CB5-6EDD9A271BBF}"/>
    <dgm:cxn modelId="{A811D7AD-B406-4F90-845D-DCD1C676AA1F}" type="presOf" srcId="{150F74ED-ADF0-4A66-B8B2-BBD6859A9A7C}" destId="{9BA15C10-C494-48D3-8FD2-32FCB27215A4}" srcOrd="0" destOrd="1" presId="urn:microsoft.com/office/officeart/2005/8/layout/target3"/>
    <dgm:cxn modelId="{992AADAF-FC10-46F8-B364-2E6DA8C4F384}" type="presOf" srcId="{DA2E776B-2175-4209-B040-D22876F9C140}" destId="{0FC61C27-E17D-4C80-85D5-187D1A444D46}" srcOrd="0" destOrd="0" presId="urn:microsoft.com/office/officeart/2005/8/layout/target3"/>
    <dgm:cxn modelId="{153324BB-D505-4DE1-AC02-09B8B920C297}" srcId="{C346A2ED-0967-4F4C-9D32-BF4D087B18B6}" destId="{7379E5B5-0426-4B07-B9F8-82AEB6286D59}" srcOrd="1" destOrd="0" parTransId="{3F8BAD6F-E101-409C-9420-9CC36C970765}" sibTransId="{589108CF-3899-48DB-81C2-53790658FDB7}"/>
    <dgm:cxn modelId="{EC4049BF-D630-4DF6-B076-08A080967889}" type="presOf" srcId="{D5CB960F-F1FE-465A-9055-039B9EFAE85D}" destId="{9BA15C10-C494-48D3-8FD2-32FCB27215A4}" srcOrd="0" destOrd="0" presId="urn:microsoft.com/office/officeart/2005/8/layout/target3"/>
    <dgm:cxn modelId="{63A913CC-B08D-4349-A092-5254ACC2085C}" type="presOf" srcId="{E06A6886-DBC1-4D85-89BB-7EFBB1651329}" destId="{DFF4A444-5A9E-45E0-B3F2-F9D515177A3D}" srcOrd="1" destOrd="0" presId="urn:microsoft.com/office/officeart/2005/8/layout/target3"/>
    <dgm:cxn modelId="{D4FF70D1-D495-40D4-B99B-CFD1A813548E}" srcId="{EEB17835-8897-4579-8D56-EBE5D299C2FF}" destId="{427C4323-FBFB-4E84-BBA9-B809F5895D42}" srcOrd="1" destOrd="0" parTransId="{FA4301F3-89A7-4727-9676-3739C6EBDCA8}" sibTransId="{27484DE6-02C5-4579-B7A6-41A8CB2CE8BF}"/>
    <dgm:cxn modelId="{BF48A8E6-5A0D-48DE-B2BA-DFFDAD9FD0F1}" srcId="{427C4323-FBFB-4E84-BBA9-B809F5895D42}" destId="{6CD380BD-4175-4C09-94E4-E5D26057D768}" srcOrd="2" destOrd="0" parTransId="{311DEE07-544D-4674-ABF0-58EC6BB00541}" sibTransId="{BBF67FB2-3D25-40DC-9925-056F9F883156}"/>
    <dgm:cxn modelId="{E66753EF-7015-4207-9F16-610A3B27A9D3}" srcId="{C346A2ED-0967-4F4C-9D32-BF4D087B18B6}" destId="{CA109CC7-2068-42C6-903A-2E3CBA07E06E}" srcOrd="4" destOrd="0" parTransId="{3E2BA5F4-CB56-45EF-8BC3-0FCA8D7BC1ED}" sibTransId="{2611A49E-67E6-4FC2-A198-F6577EC98BF5}"/>
    <dgm:cxn modelId="{F12D45F6-8569-4547-B5C4-E1CE4663068C}" srcId="{E06A6886-DBC1-4D85-89BB-7EFBB1651329}" destId="{8D7ECC9C-B62C-4E30-9FF0-A5616EB70D00}" srcOrd="4" destOrd="0" parTransId="{EB5A799E-342D-49EB-B301-2704F8A60D8A}" sibTransId="{FFEFD5BE-4BF6-4EC9-B582-6F6561D81828}"/>
    <dgm:cxn modelId="{1DC3AEF8-63BE-4474-8025-46671F13CC83}" srcId="{C346A2ED-0967-4F4C-9D32-BF4D087B18B6}" destId="{FB6157D7-AC9E-4D48-AD47-52CB65FA77E9}" srcOrd="2" destOrd="0" parTransId="{CC6EFE16-F34A-4119-9D32-49991DA43F75}" sibTransId="{5D402C27-21CA-459D-BF1C-7010AF538658}"/>
    <dgm:cxn modelId="{CBA591FD-8F55-4681-AEC5-1A0CF9F5E178}" type="presOf" srcId="{C346A2ED-0967-4F4C-9D32-BF4D087B18B6}" destId="{FBC5CC1C-6C0A-40A1-ABC9-367D64869DF7}" srcOrd="0" destOrd="0" presId="urn:microsoft.com/office/officeart/2005/8/layout/target3"/>
    <dgm:cxn modelId="{6B3D0CEA-72D1-4B22-9675-B7BB26F139F6}" type="presParOf" srcId="{6C83F7BE-80EB-4D73-B771-3040BA60855A}" destId="{F6DD8C15-D427-4890-BF91-F8886C353334}" srcOrd="0" destOrd="0" presId="urn:microsoft.com/office/officeart/2005/8/layout/target3"/>
    <dgm:cxn modelId="{A26D8A54-63BA-4DCD-B1ED-0B04C6D7791A}" type="presParOf" srcId="{6C83F7BE-80EB-4D73-B771-3040BA60855A}" destId="{06D3AD15-18DE-475D-8593-AEDBBB9BF72B}" srcOrd="1" destOrd="0" presId="urn:microsoft.com/office/officeart/2005/8/layout/target3"/>
    <dgm:cxn modelId="{066B5D1E-5572-4504-804A-8E052CAF64F8}" type="presParOf" srcId="{6C83F7BE-80EB-4D73-B771-3040BA60855A}" destId="{FBC5CC1C-6C0A-40A1-ABC9-367D64869DF7}" srcOrd="2" destOrd="0" presId="urn:microsoft.com/office/officeart/2005/8/layout/target3"/>
    <dgm:cxn modelId="{E76390E4-1DAA-4295-90A7-5932A78CA271}" type="presParOf" srcId="{6C83F7BE-80EB-4D73-B771-3040BA60855A}" destId="{892DF91C-5911-4F3B-97AF-B513A8772E3B}" srcOrd="3" destOrd="0" presId="urn:microsoft.com/office/officeart/2005/8/layout/target3"/>
    <dgm:cxn modelId="{EFABB130-9F0F-4E4E-B659-C28BBE57FCEC}" type="presParOf" srcId="{6C83F7BE-80EB-4D73-B771-3040BA60855A}" destId="{ECF33947-6899-4562-9AD3-31AC026E61FC}" srcOrd="4" destOrd="0" presId="urn:microsoft.com/office/officeart/2005/8/layout/target3"/>
    <dgm:cxn modelId="{137AC102-5520-4CF0-954B-728F67F302FB}" type="presParOf" srcId="{6C83F7BE-80EB-4D73-B771-3040BA60855A}" destId="{FDAC0EB8-0550-4CC8-8DDB-9E8AFE234289}" srcOrd="5" destOrd="0" presId="urn:microsoft.com/office/officeart/2005/8/layout/target3"/>
    <dgm:cxn modelId="{2F47CF5B-2931-45ED-B546-F5F79E3395B4}" type="presParOf" srcId="{6C83F7BE-80EB-4D73-B771-3040BA60855A}" destId="{535070D8-7573-40EA-B942-5A1D9D0A043A}" srcOrd="6" destOrd="0" presId="urn:microsoft.com/office/officeart/2005/8/layout/target3"/>
    <dgm:cxn modelId="{2D9DB8ED-A00D-4A71-9026-7DCF41AB5640}" type="presParOf" srcId="{6C83F7BE-80EB-4D73-B771-3040BA60855A}" destId="{E16AB974-A5F4-4605-83E5-14254CFFB8BD}" srcOrd="7" destOrd="0" presId="urn:microsoft.com/office/officeart/2005/8/layout/target3"/>
    <dgm:cxn modelId="{547044D1-5079-45BD-82A5-4525269AE5D4}" type="presParOf" srcId="{6C83F7BE-80EB-4D73-B771-3040BA60855A}" destId="{83513E4B-E457-42AF-A8BA-0125782B3B3E}" srcOrd="8" destOrd="0" presId="urn:microsoft.com/office/officeart/2005/8/layout/target3"/>
    <dgm:cxn modelId="{DC907027-2390-4B36-AB86-61C55977ADFC}" type="presParOf" srcId="{6C83F7BE-80EB-4D73-B771-3040BA60855A}" destId="{9FF83F53-8141-415D-BCF5-5D5693ECE129}" srcOrd="9" destOrd="0" presId="urn:microsoft.com/office/officeart/2005/8/layout/target3"/>
    <dgm:cxn modelId="{8995731A-754B-4829-B3AB-EB4E2041733E}" type="presParOf" srcId="{6C83F7BE-80EB-4D73-B771-3040BA60855A}" destId="{0FC61C27-E17D-4C80-85D5-187D1A444D46}" srcOrd="10" destOrd="0" presId="urn:microsoft.com/office/officeart/2005/8/layout/target3"/>
    <dgm:cxn modelId="{74F70E23-07D3-49D3-B26A-C15A5DF38B0B}" type="presParOf" srcId="{6C83F7BE-80EB-4D73-B771-3040BA60855A}" destId="{7B4022D3-74A4-4364-822B-1428C189F95A}" srcOrd="11" destOrd="0" presId="urn:microsoft.com/office/officeart/2005/8/layout/target3"/>
    <dgm:cxn modelId="{8EF7373D-0833-46C6-A2DA-F703743B6BAC}" type="presParOf" srcId="{6C83F7BE-80EB-4D73-B771-3040BA60855A}" destId="{436F4BDF-6691-459B-89B4-5EA716E7BED5}" srcOrd="12" destOrd="0" presId="urn:microsoft.com/office/officeart/2005/8/layout/target3"/>
    <dgm:cxn modelId="{1A981120-E58C-4286-BCE3-7B5FAA161007}" type="presParOf" srcId="{6C83F7BE-80EB-4D73-B771-3040BA60855A}" destId="{DFF4A444-5A9E-45E0-B3F2-F9D515177A3D}" srcOrd="13" destOrd="0" presId="urn:microsoft.com/office/officeart/2005/8/layout/target3"/>
    <dgm:cxn modelId="{8509C5BF-F331-4C0A-A194-2DDEA993A808}" type="presParOf" srcId="{6C83F7BE-80EB-4D73-B771-3040BA60855A}" destId="{9BA15C10-C494-48D3-8FD2-32FCB27215A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DBAD3-4BFB-404E-9F15-35FC46C16B9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F6CD5-49A2-40F3-ADBB-7D8617754FD1}">
      <dgm:prSet/>
      <dgm:spPr/>
      <dgm:t>
        <a:bodyPr/>
        <a:lstStyle/>
        <a:p>
          <a:r>
            <a:rPr lang="en-US" b="1" u="sng" dirty="0"/>
            <a:t>Heart Link Coordinators:</a:t>
          </a:r>
          <a:r>
            <a:rPr lang="en-US" b="1" dirty="0"/>
            <a:t> (</a:t>
          </a:r>
          <a:r>
            <a:rPr lang="en-US" dirty="0"/>
            <a:t>Two RNs) </a:t>
          </a:r>
        </a:p>
      </dgm:t>
    </dgm:pt>
    <dgm:pt modelId="{DEC15D4C-6C66-477B-9A88-9EC7A90D5250}" type="parTrans" cxnId="{90C2424B-0AAC-4D2F-8B8E-69C390355909}">
      <dgm:prSet/>
      <dgm:spPr/>
      <dgm:t>
        <a:bodyPr/>
        <a:lstStyle/>
        <a:p>
          <a:endParaRPr lang="en-US"/>
        </a:p>
      </dgm:t>
    </dgm:pt>
    <dgm:pt modelId="{A53C02F1-B00D-48EF-868E-733E022F0B4A}" type="sibTrans" cxnId="{90C2424B-0AAC-4D2F-8B8E-69C390355909}">
      <dgm:prSet/>
      <dgm:spPr/>
      <dgm:t>
        <a:bodyPr/>
        <a:lstStyle/>
        <a:p>
          <a:endParaRPr lang="en-US"/>
        </a:p>
      </dgm:t>
    </dgm:pt>
    <dgm:pt modelId="{77CEB50E-15BE-42AF-8C2F-0875C9A4F0E9}">
      <dgm:prSet/>
      <dgm:spPr/>
      <dgm:t>
        <a:bodyPr/>
        <a:lstStyle/>
        <a:p>
          <a:r>
            <a:rPr lang="en-US" dirty="0"/>
            <a:t>Purpose is to screen, educate, and follow up during and after hospitalization</a:t>
          </a:r>
        </a:p>
      </dgm:t>
    </dgm:pt>
    <dgm:pt modelId="{0DB01A5E-8547-4BEA-A8F8-F71AE413C38F}" type="parTrans" cxnId="{09C62B61-FC24-40F3-A1E3-C2146EF1F6A8}">
      <dgm:prSet/>
      <dgm:spPr/>
      <dgm:t>
        <a:bodyPr/>
        <a:lstStyle/>
        <a:p>
          <a:endParaRPr lang="en-US"/>
        </a:p>
      </dgm:t>
    </dgm:pt>
    <dgm:pt modelId="{56E21A25-C266-40AE-B8B7-F1882F4ACD5A}" type="sibTrans" cxnId="{09C62B61-FC24-40F3-A1E3-C2146EF1F6A8}">
      <dgm:prSet/>
      <dgm:spPr/>
      <dgm:t>
        <a:bodyPr/>
        <a:lstStyle/>
        <a:p>
          <a:endParaRPr lang="en-US"/>
        </a:p>
      </dgm:t>
    </dgm:pt>
    <dgm:pt modelId="{569BBD0E-8BDA-4316-909C-B76404051222}">
      <dgm:prSet/>
      <dgm:spPr/>
      <dgm:t>
        <a:bodyPr/>
        <a:lstStyle/>
        <a:p>
          <a:r>
            <a:rPr lang="en-US" dirty="0"/>
            <a:t>Statistically track and trend measurements to improve care for Heart Failure population</a:t>
          </a:r>
        </a:p>
      </dgm:t>
    </dgm:pt>
    <dgm:pt modelId="{883A1B3D-C308-44BC-A950-909302C1A8BF}" type="parTrans" cxnId="{A3905153-9EC4-44B9-BF58-2869F292E95C}">
      <dgm:prSet/>
      <dgm:spPr/>
      <dgm:t>
        <a:bodyPr/>
        <a:lstStyle/>
        <a:p>
          <a:endParaRPr lang="en-US"/>
        </a:p>
      </dgm:t>
    </dgm:pt>
    <dgm:pt modelId="{6DC5D9F7-F4BF-4C2B-BA77-618988999900}" type="sibTrans" cxnId="{A3905153-9EC4-44B9-BF58-2869F292E95C}">
      <dgm:prSet/>
      <dgm:spPr/>
      <dgm:t>
        <a:bodyPr/>
        <a:lstStyle/>
        <a:p>
          <a:endParaRPr lang="en-US"/>
        </a:p>
      </dgm:t>
    </dgm:pt>
    <dgm:pt modelId="{4B36ACB7-9724-4950-AD88-193C4AB8929A}">
      <dgm:prSet/>
      <dgm:spPr/>
      <dgm:t>
        <a:bodyPr/>
        <a:lstStyle/>
        <a:p>
          <a:r>
            <a:rPr lang="en-US" b="1" u="sng" dirty="0"/>
            <a:t>“Possible/probable heart failure patients”</a:t>
          </a:r>
          <a:r>
            <a:rPr lang="en-US" dirty="0"/>
            <a:t> include: </a:t>
          </a:r>
        </a:p>
      </dgm:t>
    </dgm:pt>
    <dgm:pt modelId="{F83F634E-5C6E-479D-B4C7-2895F8571197}" type="parTrans" cxnId="{626607DD-81A4-4FAE-ABA8-9B5E961F7251}">
      <dgm:prSet/>
      <dgm:spPr/>
      <dgm:t>
        <a:bodyPr/>
        <a:lstStyle/>
        <a:p>
          <a:endParaRPr lang="en-US"/>
        </a:p>
      </dgm:t>
    </dgm:pt>
    <dgm:pt modelId="{06E9FFC6-BEC6-40A3-9AFA-DD96572009F7}" type="sibTrans" cxnId="{626607DD-81A4-4FAE-ABA8-9B5E961F7251}">
      <dgm:prSet/>
      <dgm:spPr/>
      <dgm:t>
        <a:bodyPr/>
        <a:lstStyle/>
        <a:p>
          <a:endParaRPr lang="en-US"/>
        </a:p>
      </dgm:t>
    </dgm:pt>
    <dgm:pt modelId="{C040F96D-911D-4E78-9BDA-AD3FFBA61193}">
      <dgm:prSet/>
      <dgm:spPr/>
      <dgm:t>
        <a:bodyPr/>
        <a:lstStyle/>
        <a:p>
          <a:r>
            <a:rPr lang="en-US" dirty="0"/>
            <a:t>Obvious ICD codes which mention acute and/or chronic HF</a:t>
          </a:r>
        </a:p>
      </dgm:t>
    </dgm:pt>
    <dgm:pt modelId="{56FE06D0-1FA7-44DC-A2D3-41BF579965FC}" type="parTrans" cxnId="{FAF851B1-11D4-4A16-B135-7A16CB429F71}">
      <dgm:prSet/>
      <dgm:spPr/>
      <dgm:t>
        <a:bodyPr/>
        <a:lstStyle/>
        <a:p>
          <a:endParaRPr lang="en-US"/>
        </a:p>
      </dgm:t>
    </dgm:pt>
    <dgm:pt modelId="{0732079B-2A0E-4578-A999-3577E77FAA26}" type="sibTrans" cxnId="{FAF851B1-11D4-4A16-B135-7A16CB429F71}">
      <dgm:prSet/>
      <dgm:spPr/>
      <dgm:t>
        <a:bodyPr/>
        <a:lstStyle/>
        <a:p>
          <a:endParaRPr lang="en-US"/>
        </a:p>
      </dgm:t>
    </dgm:pt>
    <dgm:pt modelId="{426B05FE-F300-4874-86DC-D0EBD374F8F9}">
      <dgm:prSet/>
      <dgm:spPr/>
      <dgm:t>
        <a:bodyPr/>
        <a:lstStyle/>
        <a:p>
          <a:r>
            <a:rPr lang="en-US" dirty="0"/>
            <a:t>BNP &gt;300, noted pleural effusion or vascular congestion, chronic renal failure with hypertension, and history of Heart Failure</a:t>
          </a:r>
        </a:p>
      </dgm:t>
    </dgm:pt>
    <dgm:pt modelId="{19A751BD-3FF7-4D73-9133-75D37C73E7EF}" type="parTrans" cxnId="{AD174048-613F-4B56-92E8-1CF5832DC87A}">
      <dgm:prSet/>
      <dgm:spPr/>
      <dgm:t>
        <a:bodyPr/>
        <a:lstStyle/>
        <a:p>
          <a:endParaRPr lang="en-US"/>
        </a:p>
      </dgm:t>
    </dgm:pt>
    <dgm:pt modelId="{03605452-8651-4480-802C-426A5226DE00}" type="sibTrans" cxnId="{AD174048-613F-4B56-92E8-1CF5832DC87A}">
      <dgm:prSet/>
      <dgm:spPr/>
      <dgm:t>
        <a:bodyPr/>
        <a:lstStyle/>
        <a:p>
          <a:endParaRPr lang="en-US"/>
        </a:p>
      </dgm:t>
    </dgm:pt>
    <dgm:pt modelId="{E2E0E111-0021-4F37-B7E0-2ECB6C4A5BD4}">
      <dgm:prSet/>
      <dgm:spPr/>
      <dgm:t>
        <a:bodyPr/>
        <a:lstStyle/>
        <a:p>
          <a:r>
            <a:rPr lang="en-US" dirty="0"/>
            <a:t>Consider Heart Failure Service consult when using IV diuretics or new onset Heart Failure</a:t>
          </a:r>
        </a:p>
      </dgm:t>
    </dgm:pt>
    <dgm:pt modelId="{334EF73C-AB28-42EB-A525-E9A38951FF75}" type="parTrans" cxnId="{0C4E7841-BE85-4989-BA98-337E8B08C985}">
      <dgm:prSet/>
      <dgm:spPr/>
      <dgm:t>
        <a:bodyPr/>
        <a:lstStyle/>
        <a:p>
          <a:endParaRPr lang="en-US"/>
        </a:p>
      </dgm:t>
    </dgm:pt>
    <dgm:pt modelId="{A7024E52-D13E-4D9F-8DD1-1B4A2DA8BFD4}" type="sibTrans" cxnId="{0C4E7841-BE85-4989-BA98-337E8B08C985}">
      <dgm:prSet/>
      <dgm:spPr/>
      <dgm:t>
        <a:bodyPr/>
        <a:lstStyle/>
        <a:p>
          <a:endParaRPr lang="en-US"/>
        </a:p>
      </dgm:t>
    </dgm:pt>
    <dgm:pt modelId="{A62CDA02-D686-4F24-B380-5E64FDE020F4}">
      <dgm:prSet/>
      <dgm:spPr/>
      <dgm:t>
        <a:bodyPr/>
        <a:lstStyle/>
        <a:p>
          <a:r>
            <a:rPr lang="en-US" b="1" u="sng" dirty="0"/>
            <a:t>Order Sets: </a:t>
          </a:r>
          <a:endParaRPr lang="en-US" dirty="0"/>
        </a:p>
      </dgm:t>
    </dgm:pt>
    <dgm:pt modelId="{20A697D1-D806-48C6-B2ED-AB7807C5D54E}" type="parTrans" cxnId="{30B94413-FC34-4345-8237-D60D55EFBF47}">
      <dgm:prSet/>
      <dgm:spPr/>
      <dgm:t>
        <a:bodyPr/>
        <a:lstStyle/>
        <a:p>
          <a:endParaRPr lang="en-US"/>
        </a:p>
      </dgm:t>
    </dgm:pt>
    <dgm:pt modelId="{D6E2DF6A-6D0C-4F96-8B97-41EFD06A7EA3}" type="sibTrans" cxnId="{30B94413-FC34-4345-8237-D60D55EFBF47}">
      <dgm:prSet/>
      <dgm:spPr/>
      <dgm:t>
        <a:bodyPr/>
        <a:lstStyle/>
        <a:p>
          <a:endParaRPr lang="en-US"/>
        </a:p>
      </dgm:t>
    </dgm:pt>
    <dgm:pt modelId="{F603C251-B641-4BDB-92C7-6D94DCEA6E6B}">
      <dgm:prSet/>
      <dgm:spPr/>
      <dgm:t>
        <a:bodyPr/>
        <a:lstStyle/>
        <a:p>
          <a:r>
            <a:rPr lang="en-US" dirty="0"/>
            <a:t>Use “CHF Order Set” for admission </a:t>
          </a:r>
          <a:r>
            <a:rPr lang="en-US" b="1" dirty="0"/>
            <a:t>or</a:t>
          </a:r>
          <a:r>
            <a:rPr lang="en-US" dirty="0"/>
            <a:t> “CHF Add on” order set  </a:t>
          </a:r>
        </a:p>
      </dgm:t>
    </dgm:pt>
    <dgm:pt modelId="{CE273715-DD1B-49B6-A361-FB06CCE5BF98}" type="parTrans" cxnId="{C14354C4-3098-44C9-A86E-A0FF0F2C706D}">
      <dgm:prSet/>
      <dgm:spPr/>
      <dgm:t>
        <a:bodyPr/>
        <a:lstStyle/>
        <a:p>
          <a:endParaRPr lang="en-US"/>
        </a:p>
      </dgm:t>
    </dgm:pt>
    <dgm:pt modelId="{09F42154-633F-483B-AC56-220568B7CA1F}" type="sibTrans" cxnId="{C14354C4-3098-44C9-A86E-A0FF0F2C706D}">
      <dgm:prSet/>
      <dgm:spPr/>
      <dgm:t>
        <a:bodyPr/>
        <a:lstStyle/>
        <a:p>
          <a:endParaRPr lang="en-US"/>
        </a:p>
      </dgm:t>
    </dgm:pt>
    <dgm:pt modelId="{F9F86F8D-D0D6-4458-8007-5975DB17C0B1}">
      <dgm:prSet/>
      <dgm:spPr/>
      <dgm:t>
        <a:bodyPr/>
        <a:lstStyle/>
        <a:p>
          <a:r>
            <a:rPr lang="en-US" dirty="0"/>
            <a:t>Include consults for Heart Link Coordinators, Nutrition, Case Management, Advance Directives/ Advanced Care Planning &amp; Cardiac Rehab </a:t>
          </a:r>
        </a:p>
      </dgm:t>
    </dgm:pt>
    <dgm:pt modelId="{2E77C3B6-6369-4E36-ABFA-52B281CDD887}" type="parTrans" cxnId="{63C4D1B6-1E66-4EDE-B3AA-8D61B47E418B}">
      <dgm:prSet/>
      <dgm:spPr/>
      <dgm:t>
        <a:bodyPr/>
        <a:lstStyle/>
        <a:p>
          <a:endParaRPr lang="en-US"/>
        </a:p>
      </dgm:t>
    </dgm:pt>
    <dgm:pt modelId="{F9B7CEF0-081C-43B7-90BE-663A08D29AA8}" type="sibTrans" cxnId="{63C4D1B6-1E66-4EDE-B3AA-8D61B47E418B}">
      <dgm:prSet/>
      <dgm:spPr/>
      <dgm:t>
        <a:bodyPr/>
        <a:lstStyle/>
        <a:p>
          <a:endParaRPr lang="en-US"/>
        </a:p>
      </dgm:t>
    </dgm:pt>
    <dgm:pt modelId="{36296E6A-BDC4-42BA-975A-A6F2AE9B758D}">
      <dgm:prSet/>
      <dgm:spPr/>
      <dgm:t>
        <a:bodyPr/>
        <a:lstStyle/>
        <a:p>
          <a:r>
            <a:rPr lang="en-US" dirty="0"/>
            <a:t>Strict intake and output, daily weights, education</a:t>
          </a:r>
        </a:p>
      </dgm:t>
    </dgm:pt>
    <dgm:pt modelId="{12C26BCA-447B-430E-B3FA-FB0CCB3221CB}" type="parTrans" cxnId="{9380402D-808C-4405-B97C-048178C1220E}">
      <dgm:prSet/>
      <dgm:spPr/>
      <dgm:t>
        <a:bodyPr/>
        <a:lstStyle/>
        <a:p>
          <a:endParaRPr lang="en-US"/>
        </a:p>
      </dgm:t>
    </dgm:pt>
    <dgm:pt modelId="{5243976A-5A5E-4FA4-9E5C-D3EC47B065D3}" type="sibTrans" cxnId="{9380402D-808C-4405-B97C-048178C1220E}">
      <dgm:prSet/>
      <dgm:spPr/>
      <dgm:t>
        <a:bodyPr/>
        <a:lstStyle/>
        <a:p>
          <a:endParaRPr lang="en-US"/>
        </a:p>
      </dgm:t>
    </dgm:pt>
    <dgm:pt modelId="{44EB8E73-FB77-4FE1-872E-1535C5F2363C}">
      <dgm:prSet/>
      <dgm:spPr/>
      <dgm:t>
        <a:bodyPr/>
        <a:lstStyle/>
        <a:p>
          <a:r>
            <a:rPr lang="en-US" b="1" u="sng" dirty="0"/>
            <a:t>7 Day Follow Up:</a:t>
          </a:r>
          <a:r>
            <a:rPr lang="en-US" dirty="0"/>
            <a:t> </a:t>
          </a:r>
        </a:p>
      </dgm:t>
    </dgm:pt>
    <dgm:pt modelId="{176BF78E-29C9-4846-A234-9B5F6089D4C0}" type="parTrans" cxnId="{A5C829EF-7809-4EC7-BEDD-2E1CEF1F8667}">
      <dgm:prSet/>
      <dgm:spPr/>
      <dgm:t>
        <a:bodyPr/>
        <a:lstStyle/>
        <a:p>
          <a:endParaRPr lang="en-US"/>
        </a:p>
      </dgm:t>
    </dgm:pt>
    <dgm:pt modelId="{C74F9463-2B12-443C-8E7E-53891BA94E70}" type="sibTrans" cxnId="{A5C829EF-7809-4EC7-BEDD-2E1CEF1F8667}">
      <dgm:prSet/>
      <dgm:spPr/>
      <dgm:t>
        <a:bodyPr/>
        <a:lstStyle/>
        <a:p>
          <a:endParaRPr lang="en-US"/>
        </a:p>
      </dgm:t>
    </dgm:pt>
    <dgm:pt modelId="{4DEDB022-FAFA-4C27-9B60-CB5EE9451173}">
      <dgm:prSet/>
      <dgm:spPr/>
      <dgm:t>
        <a:bodyPr/>
        <a:lstStyle/>
        <a:p>
          <a:r>
            <a:rPr lang="en-US" b="1" u="sng" dirty="0"/>
            <a:t>Must</a:t>
          </a:r>
          <a:r>
            <a:rPr lang="en-US" dirty="0"/>
            <a:t> have a follow-up visit  </a:t>
          </a:r>
          <a:r>
            <a:rPr lang="en-US" b="1" dirty="0"/>
            <a:t>WITHIN 7 DAYS </a:t>
          </a:r>
          <a:r>
            <a:rPr lang="en-US" dirty="0"/>
            <a:t>of discharge (Heart Failure MD, Primary Care Physician {PCP} OR Nurse Practitioner)</a:t>
          </a:r>
        </a:p>
      </dgm:t>
    </dgm:pt>
    <dgm:pt modelId="{D572626C-E592-48F4-9B66-FAA5084536E2}" type="parTrans" cxnId="{30B0E4C3-D2A3-4F81-B4C0-0198526FEA4F}">
      <dgm:prSet/>
      <dgm:spPr/>
      <dgm:t>
        <a:bodyPr/>
        <a:lstStyle/>
        <a:p>
          <a:endParaRPr lang="en-US"/>
        </a:p>
      </dgm:t>
    </dgm:pt>
    <dgm:pt modelId="{A2E98764-2D0D-454A-A520-99B7D847065C}" type="sibTrans" cxnId="{30B0E4C3-D2A3-4F81-B4C0-0198526FEA4F}">
      <dgm:prSet/>
      <dgm:spPr/>
      <dgm:t>
        <a:bodyPr/>
        <a:lstStyle/>
        <a:p>
          <a:endParaRPr lang="en-US"/>
        </a:p>
      </dgm:t>
    </dgm:pt>
    <dgm:pt modelId="{2AE9B886-2756-4DB3-AAF9-902A3B1B32C5}">
      <dgm:prSet/>
      <dgm:spPr/>
      <dgm:t>
        <a:bodyPr/>
        <a:lstStyle/>
        <a:p>
          <a:r>
            <a:rPr lang="en-US" dirty="0"/>
            <a:t>IF unable to schedule within 7 days,  an MD or NP must write a note stating a reason </a:t>
          </a:r>
        </a:p>
      </dgm:t>
    </dgm:pt>
    <dgm:pt modelId="{AFF27EFD-A18A-44AD-9486-361668B1D8D7}" type="parTrans" cxnId="{39CA9E44-57D3-4E4B-9A0A-580DB061DE77}">
      <dgm:prSet/>
      <dgm:spPr/>
      <dgm:t>
        <a:bodyPr/>
        <a:lstStyle/>
        <a:p>
          <a:endParaRPr lang="en-US"/>
        </a:p>
      </dgm:t>
    </dgm:pt>
    <dgm:pt modelId="{7EC38EE8-8B7E-4A14-BD92-05E764007854}" type="sibTrans" cxnId="{39CA9E44-57D3-4E4B-9A0A-580DB061DE77}">
      <dgm:prSet/>
      <dgm:spPr/>
      <dgm:t>
        <a:bodyPr/>
        <a:lstStyle/>
        <a:p>
          <a:endParaRPr lang="en-US"/>
        </a:p>
      </dgm:t>
    </dgm:pt>
    <dgm:pt modelId="{375C3E8A-BCD6-4ECD-93DA-ABDE2DA98ED6}">
      <dgm:prSet/>
      <dgm:spPr/>
      <dgm:t>
        <a:bodyPr/>
        <a:lstStyle/>
        <a:p>
          <a:r>
            <a:rPr lang="en-US" dirty="0"/>
            <a:t>Some providers have access to a .7 (dot seven) smart phrase to assist in documentation </a:t>
          </a:r>
        </a:p>
      </dgm:t>
    </dgm:pt>
    <dgm:pt modelId="{A80373BC-477E-4E5D-9558-8E3584D86445}" type="parTrans" cxnId="{A08B1440-7AFA-42CE-B7F6-A3DB5E1EA0AB}">
      <dgm:prSet/>
      <dgm:spPr/>
      <dgm:t>
        <a:bodyPr/>
        <a:lstStyle/>
        <a:p>
          <a:endParaRPr lang="en-US"/>
        </a:p>
      </dgm:t>
    </dgm:pt>
    <dgm:pt modelId="{E0FF750B-6DDF-445B-B329-F6DBC0F6C22D}" type="sibTrans" cxnId="{A08B1440-7AFA-42CE-B7F6-A3DB5E1EA0AB}">
      <dgm:prSet/>
      <dgm:spPr/>
      <dgm:t>
        <a:bodyPr/>
        <a:lstStyle/>
        <a:p>
          <a:endParaRPr lang="en-US"/>
        </a:p>
      </dgm:t>
    </dgm:pt>
    <dgm:pt modelId="{B539264E-AB71-4172-B20D-04F63745586A}" type="pres">
      <dgm:prSet presAssocID="{52EDBAD3-4BFB-404E-9F15-35FC46C16B92}" presName="linear" presStyleCnt="0">
        <dgm:presLayoutVars>
          <dgm:dir/>
          <dgm:animLvl val="lvl"/>
          <dgm:resizeHandles val="exact"/>
        </dgm:presLayoutVars>
      </dgm:prSet>
      <dgm:spPr/>
    </dgm:pt>
    <dgm:pt modelId="{97B9E190-D7EE-4021-87E1-5C5A8AB39B37}" type="pres">
      <dgm:prSet presAssocID="{B33F6CD5-49A2-40F3-ADBB-7D8617754FD1}" presName="parentLin" presStyleCnt="0"/>
      <dgm:spPr/>
    </dgm:pt>
    <dgm:pt modelId="{EFD0EB58-23EB-453D-93F6-B1ECBDD73CCF}" type="pres">
      <dgm:prSet presAssocID="{B33F6CD5-49A2-40F3-ADBB-7D8617754FD1}" presName="parentLeftMargin" presStyleLbl="node1" presStyleIdx="0" presStyleCnt="4"/>
      <dgm:spPr/>
    </dgm:pt>
    <dgm:pt modelId="{404C76F7-6A8F-452F-AAD6-E47DA6D3D138}" type="pres">
      <dgm:prSet presAssocID="{B33F6CD5-49A2-40F3-ADBB-7D8617754F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195252-3083-460A-AD10-2EFDCE8F2BD3}" type="pres">
      <dgm:prSet presAssocID="{B33F6CD5-49A2-40F3-ADBB-7D8617754FD1}" presName="negativeSpace" presStyleCnt="0"/>
      <dgm:spPr/>
    </dgm:pt>
    <dgm:pt modelId="{B6AAD682-7DBF-4EF3-85E9-1F26AAF471FC}" type="pres">
      <dgm:prSet presAssocID="{B33F6CD5-49A2-40F3-ADBB-7D8617754FD1}" presName="childText" presStyleLbl="conFgAcc1" presStyleIdx="0" presStyleCnt="4">
        <dgm:presLayoutVars>
          <dgm:bulletEnabled val="1"/>
        </dgm:presLayoutVars>
      </dgm:prSet>
      <dgm:spPr/>
    </dgm:pt>
    <dgm:pt modelId="{AE3DE704-2802-4FF1-8D42-21BC66AEA73A}" type="pres">
      <dgm:prSet presAssocID="{A53C02F1-B00D-48EF-868E-733E022F0B4A}" presName="spaceBetweenRectangles" presStyleCnt="0"/>
      <dgm:spPr/>
    </dgm:pt>
    <dgm:pt modelId="{D5DF05CA-D811-40D7-8F8D-CDDD4FB4AB91}" type="pres">
      <dgm:prSet presAssocID="{4B36ACB7-9724-4950-AD88-193C4AB8929A}" presName="parentLin" presStyleCnt="0"/>
      <dgm:spPr/>
    </dgm:pt>
    <dgm:pt modelId="{B28A4C8A-57EF-4CBA-A210-E1DB407F9D3E}" type="pres">
      <dgm:prSet presAssocID="{4B36ACB7-9724-4950-AD88-193C4AB8929A}" presName="parentLeftMargin" presStyleLbl="node1" presStyleIdx="0" presStyleCnt="4"/>
      <dgm:spPr/>
    </dgm:pt>
    <dgm:pt modelId="{12233D5F-32AF-47A8-B331-523026CB9234}" type="pres">
      <dgm:prSet presAssocID="{4B36ACB7-9724-4950-AD88-193C4AB892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F4E69E-4A37-4339-99F2-B5321C321E4E}" type="pres">
      <dgm:prSet presAssocID="{4B36ACB7-9724-4950-AD88-193C4AB8929A}" presName="negativeSpace" presStyleCnt="0"/>
      <dgm:spPr/>
    </dgm:pt>
    <dgm:pt modelId="{910AD930-0213-45E2-84DD-DF31CDED894B}" type="pres">
      <dgm:prSet presAssocID="{4B36ACB7-9724-4950-AD88-193C4AB8929A}" presName="childText" presStyleLbl="conFgAcc1" presStyleIdx="1" presStyleCnt="4">
        <dgm:presLayoutVars>
          <dgm:bulletEnabled val="1"/>
        </dgm:presLayoutVars>
      </dgm:prSet>
      <dgm:spPr/>
    </dgm:pt>
    <dgm:pt modelId="{FB5730AE-8A2D-40E9-A352-1590DEDABB2B}" type="pres">
      <dgm:prSet presAssocID="{06E9FFC6-BEC6-40A3-9AFA-DD96572009F7}" presName="spaceBetweenRectangles" presStyleCnt="0"/>
      <dgm:spPr/>
    </dgm:pt>
    <dgm:pt modelId="{2C035044-B2BD-4695-A9E8-EF83E6FF9455}" type="pres">
      <dgm:prSet presAssocID="{A62CDA02-D686-4F24-B380-5E64FDE020F4}" presName="parentLin" presStyleCnt="0"/>
      <dgm:spPr/>
    </dgm:pt>
    <dgm:pt modelId="{C5CE8899-BFE2-4B1E-B44E-7A97200E81C8}" type="pres">
      <dgm:prSet presAssocID="{A62CDA02-D686-4F24-B380-5E64FDE020F4}" presName="parentLeftMargin" presStyleLbl="node1" presStyleIdx="1" presStyleCnt="4"/>
      <dgm:spPr/>
    </dgm:pt>
    <dgm:pt modelId="{71FBDCB5-CFC0-4F74-B3AA-E21E7E9844C2}" type="pres">
      <dgm:prSet presAssocID="{A62CDA02-D686-4F24-B380-5E64FDE020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9C9488-2C46-4B6C-9357-8A20E22F0658}" type="pres">
      <dgm:prSet presAssocID="{A62CDA02-D686-4F24-B380-5E64FDE020F4}" presName="negativeSpace" presStyleCnt="0"/>
      <dgm:spPr/>
    </dgm:pt>
    <dgm:pt modelId="{B2AF0ADF-83C2-4547-A85D-8E7A6140FDD4}" type="pres">
      <dgm:prSet presAssocID="{A62CDA02-D686-4F24-B380-5E64FDE020F4}" presName="childText" presStyleLbl="conFgAcc1" presStyleIdx="2" presStyleCnt="4">
        <dgm:presLayoutVars>
          <dgm:bulletEnabled val="1"/>
        </dgm:presLayoutVars>
      </dgm:prSet>
      <dgm:spPr/>
    </dgm:pt>
    <dgm:pt modelId="{3EAD6F6E-CBDC-45CF-B60B-0C79B5E8B406}" type="pres">
      <dgm:prSet presAssocID="{D6E2DF6A-6D0C-4F96-8B97-41EFD06A7EA3}" presName="spaceBetweenRectangles" presStyleCnt="0"/>
      <dgm:spPr/>
    </dgm:pt>
    <dgm:pt modelId="{B8434D01-C653-472D-84F9-76403DEEE288}" type="pres">
      <dgm:prSet presAssocID="{44EB8E73-FB77-4FE1-872E-1535C5F2363C}" presName="parentLin" presStyleCnt="0"/>
      <dgm:spPr/>
    </dgm:pt>
    <dgm:pt modelId="{B1E9BC28-3854-4D6E-A0E6-831C70FACF2F}" type="pres">
      <dgm:prSet presAssocID="{44EB8E73-FB77-4FE1-872E-1535C5F2363C}" presName="parentLeftMargin" presStyleLbl="node1" presStyleIdx="2" presStyleCnt="4"/>
      <dgm:spPr/>
    </dgm:pt>
    <dgm:pt modelId="{148A5FA3-FA33-4D75-A4F7-DA9BDA9D8C8D}" type="pres">
      <dgm:prSet presAssocID="{44EB8E73-FB77-4FE1-872E-1535C5F2363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69508B5-9688-4D0A-A992-8A89CC0C64E4}" type="pres">
      <dgm:prSet presAssocID="{44EB8E73-FB77-4FE1-872E-1535C5F2363C}" presName="negativeSpace" presStyleCnt="0"/>
      <dgm:spPr/>
    </dgm:pt>
    <dgm:pt modelId="{24820179-9EA3-4F1B-9C8D-D4DE701477CA}" type="pres">
      <dgm:prSet presAssocID="{44EB8E73-FB77-4FE1-872E-1535C5F2363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F72DC09-AFCB-4B43-8222-158D762F0432}" type="presOf" srcId="{E2E0E111-0021-4F37-B7E0-2ECB6C4A5BD4}" destId="{910AD930-0213-45E2-84DD-DF31CDED894B}" srcOrd="0" destOrd="2" presId="urn:microsoft.com/office/officeart/2005/8/layout/list1"/>
    <dgm:cxn modelId="{49C84B12-E609-4BA4-9477-FD68CB38E2DB}" type="presOf" srcId="{4DEDB022-FAFA-4C27-9B60-CB5EE9451173}" destId="{24820179-9EA3-4F1B-9C8D-D4DE701477CA}" srcOrd="0" destOrd="0" presId="urn:microsoft.com/office/officeart/2005/8/layout/list1"/>
    <dgm:cxn modelId="{30B94413-FC34-4345-8237-D60D55EFBF47}" srcId="{52EDBAD3-4BFB-404E-9F15-35FC46C16B92}" destId="{A62CDA02-D686-4F24-B380-5E64FDE020F4}" srcOrd="2" destOrd="0" parTransId="{20A697D1-D806-48C6-B2ED-AB7807C5D54E}" sibTransId="{D6E2DF6A-6D0C-4F96-8B97-41EFD06A7EA3}"/>
    <dgm:cxn modelId="{689D9814-5F9C-4662-8266-7BF5BB56C1E3}" type="presOf" srcId="{44EB8E73-FB77-4FE1-872E-1535C5F2363C}" destId="{B1E9BC28-3854-4D6E-A0E6-831C70FACF2F}" srcOrd="0" destOrd="0" presId="urn:microsoft.com/office/officeart/2005/8/layout/list1"/>
    <dgm:cxn modelId="{EA0CC42C-2416-4EDF-B4A6-A63CCD213FDD}" type="presOf" srcId="{569BBD0E-8BDA-4316-909C-B76404051222}" destId="{B6AAD682-7DBF-4EF3-85E9-1F26AAF471FC}" srcOrd="0" destOrd="1" presId="urn:microsoft.com/office/officeart/2005/8/layout/list1"/>
    <dgm:cxn modelId="{9380402D-808C-4405-B97C-048178C1220E}" srcId="{A62CDA02-D686-4F24-B380-5E64FDE020F4}" destId="{36296E6A-BDC4-42BA-975A-A6F2AE9B758D}" srcOrd="2" destOrd="0" parTransId="{12C26BCA-447B-430E-B3FA-FB0CCB3221CB}" sibTransId="{5243976A-5A5E-4FA4-9E5C-D3EC47B065D3}"/>
    <dgm:cxn modelId="{0AD14334-1F6B-4E5D-BF90-87BE4B5844D0}" type="presOf" srcId="{B33F6CD5-49A2-40F3-ADBB-7D8617754FD1}" destId="{404C76F7-6A8F-452F-AAD6-E47DA6D3D138}" srcOrd="1" destOrd="0" presId="urn:microsoft.com/office/officeart/2005/8/layout/list1"/>
    <dgm:cxn modelId="{A08B1440-7AFA-42CE-B7F6-A3DB5E1EA0AB}" srcId="{44EB8E73-FB77-4FE1-872E-1535C5F2363C}" destId="{375C3E8A-BCD6-4ECD-93DA-ABDE2DA98ED6}" srcOrd="2" destOrd="0" parTransId="{A80373BC-477E-4E5D-9558-8E3584D86445}" sibTransId="{E0FF750B-6DDF-445B-B329-F6DBC0F6C22D}"/>
    <dgm:cxn modelId="{1273CC5B-FA96-4135-98EF-3C92B0B014C0}" type="presOf" srcId="{A62CDA02-D686-4F24-B380-5E64FDE020F4}" destId="{71FBDCB5-CFC0-4F74-B3AA-E21E7E9844C2}" srcOrd="1" destOrd="0" presId="urn:microsoft.com/office/officeart/2005/8/layout/list1"/>
    <dgm:cxn modelId="{09C62B61-FC24-40F3-A1E3-C2146EF1F6A8}" srcId="{B33F6CD5-49A2-40F3-ADBB-7D8617754FD1}" destId="{77CEB50E-15BE-42AF-8C2F-0875C9A4F0E9}" srcOrd="0" destOrd="0" parTransId="{0DB01A5E-8547-4BEA-A8F8-F71AE413C38F}" sibTransId="{56E21A25-C266-40AE-B8B7-F1882F4ACD5A}"/>
    <dgm:cxn modelId="{0C4E7841-BE85-4989-BA98-337E8B08C985}" srcId="{4B36ACB7-9724-4950-AD88-193C4AB8929A}" destId="{E2E0E111-0021-4F37-B7E0-2ECB6C4A5BD4}" srcOrd="2" destOrd="0" parTransId="{334EF73C-AB28-42EB-A525-E9A38951FF75}" sibTransId="{A7024E52-D13E-4D9F-8DD1-1B4A2DA8BFD4}"/>
    <dgm:cxn modelId="{14692943-0CC9-49F7-8835-5C13131632E5}" type="presOf" srcId="{77CEB50E-15BE-42AF-8C2F-0875C9A4F0E9}" destId="{B6AAD682-7DBF-4EF3-85E9-1F26AAF471FC}" srcOrd="0" destOrd="0" presId="urn:microsoft.com/office/officeart/2005/8/layout/list1"/>
    <dgm:cxn modelId="{39CA9E44-57D3-4E4B-9A0A-580DB061DE77}" srcId="{44EB8E73-FB77-4FE1-872E-1535C5F2363C}" destId="{2AE9B886-2756-4DB3-AAF9-902A3B1B32C5}" srcOrd="1" destOrd="0" parTransId="{AFF27EFD-A18A-44AD-9486-361668B1D8D7}" sibTransId="{7EC38EE8-8B7E-4A14-BD92-05E764007854}"/>
    <dgm:cxn modelId="{A00D2D48-6760-4EB4-B68E-F2BB00D61570}" type="presOf" srcId="{52EDBAD3-4BFB-404E-9F15-35FC46C16B92}" destId="{B539264E-AB71-4172-B20D-04F63745586A}" srcOrd="0" destOrd="0" presId="urn:microsoft.com/office/officeart/2005/8/layout/list1"/>
    <dgm:cxn modelId="{AD174048-613F-4B56-92E8-1CF5832DC87A}" srcId="{4B36ACB7-9724-4950-AD88-193C4AB8929A}" destId="{426B05FE-F300-4874-86DC-D0EBD374F8F9}" srcOrd="1" destOrd="0" parTransId="{19A751BD-3FF7-4D73-9133-75D37C73E7EF}" sibTransId="{03605452-8651-4480-802C-426A5226DE00}"/>
    <dgm:cxn modelId="{90C2424B-0AAC-4D2F-8B8E-69C390355909}" srcId="{52EDBAD3-4BFB-404E-9F15-35FC46C16B92}" destId="{B33F6CD5-49A2-40F3-ADBB-7D8617754FD1}" srcOrd="0" destOrd="0" parTransId="{DEC15D4C-6C66-477B-9A88-9EC7A90D5250}" sibTransId="{A53C02F1-B00D-48EF-868E-733E022F0B4A}"/>
    <dgm:cxn modelId="{6C8EFC70-34E7-4274-9615-6D934C5D558E}" type="presOf" srcId="{A62CDA02-D686-4F24-B380-5E64FDE020F4}" destId="{C5CE8899-BFE2-4B1E-B44E-7A97200E81C8}" srcOrd="0" destOrd="0" presId="urn:microsoft.com/office/officeart/2005/8/layout/list1"/>
    <dgm:cxn modelId="{A3905153-9EC4-44B9-BF58-2869F292E95C}" srcId="{B33F6CD5-49A2-40F3-ADBB-7D8617754FD1}" destId="{569BBD0E-8BDA-4316-909C-B76404051222}" srcOrd="1" destOrd="0" parTransId="{883A1B3D-C308-44BC-A950-909302C1A8BF}" sibTransId="{6DC5D9F7-F4BF-4C2B-BA77-618988999900}"/>
    <dgm:cxn modelId="{BD5A8B74-8E06-4332-A298-4A2DEF199BBF}" type="presOf" srcId="{F9F86F8D-D0D6-4458-8007-5975DB17C0B1}" destId="{B2AF0ADF-83C2-4547-A85D-8E7A6140FDD4}" srcOrd="0" destOrd="1" presId="urn:microsoft.com/office/officeart/2005/8/layout/list1"/>
    <dgm:cxn modelId="{9913F87A-9164-4A84-A101-24BB34622D51}" type="presOf" srcId="{B33F6CD5-49A2-40F3-ADBB-7D8617754FD1}" destId="{EFD0EB58-23EB-453D-93F6-B1ECBDD73CCF}" srcOrd="0" destOrd="0" presId="urn:microsoft.com/office/officeart/2005/8/layout/list1"/>
    <dgm:cxn modelId="{F866DA7D-8037-4697-A22A-17765CD89DD6}" type="presOf" srcId="{36296E6A-BDC4-42BA-975A-A6F2AE9B758D}" destId="{B2AF0ADF-83C2-4547-A85D-8E7A6140FDD4}" srcOrd="0" destOrd="2" presId="urn:microsoft.com/office/officeart/2005/8/layout/list1"/>
    <dgm:cxn modelId="{A3F7927E-C5A6-46F3-BA6A-986F97883ACE}" type="presOf" srcId="{4B36ACB7-9724-4950-AD88-193C4AB8929A}" destId="{12233D5F-32AF-47A8-B331-523026CB9234}" srcOrd="1" destOrd="0" presId="urn:microsoft.com/office/officeart/2005/8/layout/list1"/>
    <dgm:cxn modelId="{83300686-B36F-4CEA-AAFB-A85556F2C0AA}" type="presOf" srcId="{4B36ACB7-9724-4950-AD88-193C4AB8929A}" destId="{B28A4C8A-57EF-4CBA-A210-E1DB407F9D3E}" srcOrd="0" destOrd="0" presId="urn:microsoft.com/office/officeart/2005/8/layout/list1"/>
    <dgm:cxn modelId="{FBE5C997-9EC0-4ABA-B7A9-0BF7C34648BD}" type="presOf" srcId="{2AE9B886-2756-4DB3-AAF9-902A3B1B32C5}" destId="{24820179-9EA3-4F1B-9C8D-D4DE701477CA}" srcOrd="0" destOrd="1" presId="urn:microsoft.com/office/officeart/2005/8/layout/list1"/>
    <dgm:cxn modelId="{35CB899B-C430-4F3B-A312-149A1F62AA1C}" type="presOf" srcId="{426B05FE-F300-4874-86DC-D0EBD374F8F9}" destId="{910AD930-0213-45E2-84DD-DF31CDED894B}" srcOrd="0" destOrd="1" presId="urn:microsoft.com/office/officeart/2005/8/layout/list1"/>
    <dgm:cxn modelId="{FAF851B1-11D4-4A16-B135-7A16CB429F71}" srcId="{4B36ACB7-9724-4950-AD88-193C4AB8929A}" destId="{C040F96D-911D-4E78-9BDA-AD3FFBA61193}" srcOrd="0" destOrd="0" parTransId="{56FE06D0-1FA7-44DC-A2D3-41BF579965FC}" sibTransId="{0732079B-2A0E-4578-A999-3577E77FAA26}"/>
    <dgm:cxn modelId="{BE1137B2-B067-424F-B00D-F1F9E9F85A3A}" type="presOf" srcId="{375C3E8A-BCD6-4ECD-93DA-ABDE2DA98ED6}" destId="{24820179-9EA3-4F1B-9C8D-D4DE701477CA}" srcOrd="0" destOrd="2" presId="urn:microsoft.com/office/officeart/2005/8/layout/list1"/>
    <dgm:cxn modelId="{63C4D1B6-1E66-4EDE-B3AA-8D61B47E418B}" srcId="{A62CDA02-D686-4F24-B380-5E64FDE020F4}" destId="{F9F86F8D-D0D6-4458-8007-5975DB17C0B1}" srcOrd="1" destOrd="0" parTransId="{2E77C3B6-6369-4E36-ABFA-52B281CDD887}" sibTransId="{F9B7CEF0-081C-43B7-90BE-663A08D29AA8}"/>
    <dgm:cxn modelId="{30B0E4C3-D2A3-4F81-B4C0-0198526FEA4F}" srcId="{44EB8E73-FB77-4FE1-872E-1535C5F2363C}" destId="{4DEDB022-FAFA-4C27-9B60-CB5EE9451173}" srcOrd="0" destOrd="0" parTransId="{D572626C-E592-48F4-9B66-FAA5084536E2}" sibTransId="{A2E98764-2D0D-454A-A520-99B7D847065C}"/>
    <dgm:cxn modelId="{C14354C4-3098-44C9-A86E-A0FF0F2C706D}" srcId="{A62CDA02-D686-4F24-B380-5E64FDE020F4}" destId="{F603C251-B641-4BDB-92C7-6D94DCEA6E6B}" srcOrd="0" destOrd="0" parTransId="{CE273715-DD1B-49B6-A361-FB06CCE5BF98}" sibTransId="{09F42154-633F-483B-AC56-220568B7CA1F}"/>
    <dgm:cxn modelId="{DD4B4ACC-B639-4D5E-966D-9C18889D3A56}" type="presOf" srcId="{C040F96D-911D-4E78-9BDA-AD3FFBA61193}" destId="{910AD930-0213-45E2-84DD-DF31CDED894B}" srcOrd="0" destOrd="0" presId="urn:microsoft.com/office/officeart/2005/8/layout/list1"/>
    <dgm:cxn modelId="{570448D8-9E88-4F0E-A209-139405F69194}" type="presOf" srcId="{F603C251-B641-4BDB-92C7-6D94DCEA6E6B}" destId="{B2AF0ADF-83C2-4547-A85D-8E7A6140FDD4}" srcOrd="0" destOrd="0" presId="urn:microsoft.com/office/officeart/2005/8/layout/list1"/>
    <dgm:cxn modelId="{626607DD-81A4-4FAE-ABA8-9B5E961F7251}" srcId="{52EDBAD3-4BFB-404E-9F15-35FC46C16B92}" destId="{4B36ACB7-9724-4950-AD88-193C4AB8929A}" srcOrd="1" destOrd="0" parTransId="{F83F634E-5C6E-479D-B4C7-2895F8571197}" sibTransId="{06E9FFC6-BEC6-40A3-9AFA-DD96572009F7}"/>
    <dgm:cxn modelId="{1DC6D5E9-C9E9-4B23-93CE-7F5CB10886A1}" type="presOf" srcId="{44EB8E73-FB77-4FE1-872E-1535C5F2363C}" destId="{148A5FA3-FA33-4D75-A4F7-DA9BDA9D8C8D}" srcOrd="1" destOrd="0" presId="urn:microsoft.com/office/officeart/2005/8/layout/list1"/>
    <dgm:cxn modelId="{A5C829EF-7809-4EC7-BEDD-2E1CEF1F8667}" srcId="{52EDBAD3-4BFB-404E-9F15-35FC46C16B92}" destId="{44EB8E73-FB77-4FE1-872E-1535C5F2363C}" srcOrd="3" destOrd="0" parTransId="{176BF78E-29C9-4846-A234-9B5F6089D4C0}" sibTransId="{C74F9463-2B12-443C-8E7E-53891BA94E70}"/>
    <dgm:cxn modelId="{1D1B2495-BFA2-44DE-A5BF-6854F140603E}" type="presParOf" srcId="{B539264E-AB71-4172-B20D-04F63745586A}" destId="{97B9E190-D7EE-4021-87E1-5C5A8AB39B37}" srcOrd="0" destOrd="0" presId="urn:microsoft.com/office/officeart/2005/8/layout/list1"/>
    <dgm:cxn modelId="{664E59E9-9D3A-4AA7-8077-88ED7A5ED814}" type="presParOf" srcId="{97B9E190-D7EE-4021-87E1-5C5A8AB39B37}" destId="{EFD0EB58-23EB-453D-93F6-B1ECBDD73CCF}" srcOrd="0" destOrd="0" presId="urn:microsoft.com/office/officeart/2005/8/layout/list1"/>
    <dgm:cxn modelId="{D06B3F35-D94C-4FB2-8412-AEE4175FB502}" type="presParOf" srcId="{97B9E190-D7EE-4021-87E1-5C5A8AB39B37}" destId="{404C76F7-6A8F-452F-AAD6-E47DA6D3D138}" srcOrd="1" destOrd="0" presId="urn:microsoft.com/office/officeart/2005/8/layout/list1"/>
    <dgm:cxn modelId="{08549D14-CB73-48E4-AC3B-306CC4D862E5}" type="presParOf" srcId="{B539264E-AB71-4172-B20D-04F63745586A}" destId="{77195252-3083-460A-AD10-2EFDCE8F2BD3}" srcOrd="1" destOrd="0" presId="urn:microsoft.com/office/officeart/2005/8/layout/list1"/>
    <dgm:cxn modelId="{1602D68D-89DC-4EB5-980A-3E60A952D461}" type="presParOf" srcId="{B539264E-AB71-4172-B20D-04F63745586A}" destId="{B6AAD682-7DBF-4EF3-85E9-1F26AAF471FC}" srcOrd="2" destOrd="0" presId="urn:microsoft.com/office/officeart/2005/8/layout/list1"/>
    <dgm:cxn modelId="{F0AAE6BA-836A-4718-B5CF-39F492C3E929}" type="presParOf" srcId="{B539264E-AB71-4172-B20D-04F63745586A}" destId="{AE3DE704-2802-4FF1-8D42-21BC66AEA73A}" srcOrd="3" destOrd="0" presId="urn:microsoft.com/office/officeart/2005/8/layout/list1"/>
    <dgm:cxn modelId="{E0CE1035-3AF6-4ABA-B913-5BE8047A6777}" type="presParOf" srcId="{B539264E-AB71-4172-B20D-04F63745586A}" destId="{D5DF05CA-D811-40D7-8F8D-CDDD4FB4AB91}" srcOrd="4" destOrd="0" presId="urn:microsoft.com/office/officeart/2005/8/layout/list1"/>
    <dgm:cxn modelId="{E5C5544D-3D88-4D9C-9505-C2208BA64D4A}" type="presParOf" srcId="{D5DF05CA-D811-40D7-8F8D-CDDD4FB4AB91}" destId="{B28A4C8A-57EF-4CBA-A210-E1DB407F9D3E}" srcOrd="0" destOrd="0" presId="urn:microsoft.com/office/officeart/2005/8/layout/list1"/>
    <dgm:cxn modelId="{6D78B8A9-41E0-4AEE-B1E9-2A324E59A77E}" type="presParOf" srcId="{D5DF05CA-D811-40D7-8F8D-CDDD4FB4AB91}" destId="{12233D5F-32AF-47A8-B331-523026CB9234}" srcOrd="1" destOrd="0" presId="urn:microsoft.com/office/officeart/2005/8/layout/list1"/>
    <dgm:cxn modelId="{7434BDC0-6936-40A0-A3DA-349E7FD5DE9D}" type="presParOf" srcId="{B539264E-AB71-4172-B20D-04F63745586A}" destId="{C1F4E69E-4A37-4339-99F2-B5321C321E4E}" srcOrd="5" destOrd="0" presId="urn:microsoft.com/office/officeart/2005/8/layout/list1"/>
    <dgm:cxn modelId="{FAAA83F6-7821-44F3-B9FA-60705D2A4508}" type="presParOf" srcId="{B539264E-AB71-4172-B20D-04F63745586A}" destId="{910AD930-0213-45E2-84DD-DF31CDED894B}" srcOrd="6" destOrd="0" presId="urn:microsoft.com/office/officeart/2005/8/layout/list1"/>
    <dgm:cxn modelId="{A94FFCB7-CABE-4EBB-AB07-D0516D05B263}" type="presParOf" srcId="{B539264E-AB71-4172-B20D-04F63745586A}" destId="{FB5730AE-8A2D-40E9-A352-1590DEDABB2B}" srcOrd="7" destOrd="0" presId="urn:microsoft.com/office/officeart/2005/8/layout/list1"/>
    <dgm:cxn modelId="{6C311A21-48DE-4114-9149-E93B70A5C1B7}" type="presParOf" srcId="{B539264E-AB71-4172-B20D-04F63745586A}" destId="{2C035044-B2BD-4695-A9E8-EF83E6FF9455}" srcOrd="8" destOrd="0" presId="urn:microsoft.com/office/officeart/2005/8/layout/list1"/>
    <dgm:cxn modelId="{73550FDE-A0BB-41AA-8F29-996954D5E7BE}" type="presParOf" srcId="{2C035044-B2BD-4695-A9E8-EF83E6FF9455}" destId="{C5CE8899-BFE2-4B1E-B44E-7A97200E81C8}" srcOrd="0" destOrd="0" presId="urn:microsoft.com/office/officeart/2005/8/layout/list1"/>
    <dgm:cxn modelId="{AD8F4845-94C3-4A88-8CE0-446890C68764}" type="presParOf" srcId="{2C035044-B2BD-4695-A9E8-EF83E6FF9455}" destId="{71FBDCB5-CFC0-4F74-B3AA-E21E7E9844C2}" srcOrd="1" destOrd="0" presId="urn:microsoft.com/office/officeart/2005/8/layout/list1"/>
    <dgm:cxn modelId="{BCA2079E-4D09-4CFA-808F-004A7E84C99F}" type="presParOf" srcId="{B539264E-AB71-4172-B20D-04F63745586A}" destId="{9E9C9488-2C46-4B6C-9357-8A20E22F0658}" srcOrd="9" destOrd="0" presId="urn:microsoft.com/office/officeart/2005/8/layout/list1"/>
    <dgm:cxn modelId="{CB1A24B6-8420-4CA4-AD17-D2E6CCDD5F3B}" type="presParOf" srcId="{B539264E-AB71-4172-B20D-04F63745586A}" destId="{B2AF0ADF-83C2-4547-A85D-8E7A6140FDD4}" srcOrd="10" destOrd="0" presId="urn:microsoft.com/office/officeart/2005/8/layout/list1"/>
    <dgm:cxn modelId="{202482BD-F9F5-496C-A988-7B007B79EA52}" type="presParOf" srcId="{B539264E-AB71-4172-B20D-04F63745586A}" destId="{3EAD6F6E-CBDC-45CF-B60B-0C79B5E8B406}" srcOrd="11" destOrd="0" presId="urn:microsoft.com/office/officeart/2005/8/layout/list1"/>
    <dgm:cxn modelId="{DD97ED1A-DBE1-4E0D-8D95-E28F0DE3AE69}" type="presParOf" srcId="{B539264E-AB71-4172-B20D-04F63745586A}" destId="{B8434D01-C653-472D-84F9-76403DEEE288}" srcOrd="12" destOrd="0" presId="urn:microsoft.com/office/officeart/2005/8/layout/list1"/>
    <dgm:cxn modelId="{3EBD1D95-25F4-4C89-A82D-735A5959E91B}" type="presParOf" srcId="{B8434D01-C653-472D-84F9-76403DEEE288}" destId="{B1E9BC28-3854-4D6E-A0E6-831C70FACF2F}" srcOrd="0" destOrd="0" presId="urn:microsoft.com/office/officeart/2005/8/layout/list1"/>
    <dgm:cxn modelId="{B08C3596-BAF6-4219-9119-E94194297BBD}" type="presParOf" srcId="{B8434D01-C653-472D-84F9-76403DEEE288}" destId="{148A5FA3-FA33-4D75-A4F7-DA9BDA9D8C8D}" srcOrd="1" destOrd="0" presId="urn:microsoft.com/office/officeart/2005/8/layout/list1"/>
    <dgm:cxn modelId="{501183B7-E7A1-4EC3-9A92-CE52660D2F2C}" type="presParOf" srcId="{B539264E-AB71-4172-B20D-04F63745586A}" destId="{269508B5-9688-4D0A-A992-8A89CC0C64E4}" srcOrd="13" destOrd="0" presId="urn:microsoft.com/office/officeart/2005/8/layout/list1"/>
    <dgm:cxn modelId="{FB974AE4-B5BF-4618-8909-DB3EDA68F996}" type="presParOf" srcId="{B539264E-AB71-4172-B20D-04F63745586A}" destId="{24820179-9EA3-4F1B-9C8D-D4DE701477C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80D51E-140F-4BEA-AFEF-AA4171264F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F21CB-52A1-4C4C-8B50-F30EC98AC3D2}">
      <dgm:prSet/>
      <dgm:spPr/>
      <dgm:t>
        <a:bodyPr/>
        <a:lstStyle/>
        <a:p>
          <a:r>
            <a:rPr lang="en-US" b="1" dirty="0"/>
            <a:t>The Christ Hospital heart failure physician team evaluates patients for both heart transplant and left ventricular assist device (LVAD). </a:t>
          </a:r>
        </a:p>
      </dgm:t>
    </dgm:pt>
    <dgm:pt modelId="{83FC3627-45EE-4E77-B613-A67DD76C068E}" type="sibTrans" cxnId="{E3789921-1458-4D0D-979E-B711B371F911}">
      <dgm:prSet/>
      <dgm:spPr/>
      <dgm:t>
        <a:bodyPr/>
        <a:lstStyle/>
        <a:p>
          <a:endParaRPr lang="en-US"/>
        </a:p>
      </dgm:t>
    </dgm:pt>
    <dgm:pt modelId="{D40C5AE8-0B08-45EB-A486-EDB6F8B28ADF}" type="parTrans" cxnId="{E3789921-1458-4D0D-979E-B711B371F911}">
      <dgm:prSet/>
      <dgm:spPr/>
      <dgm:t>
        <a:bodyPr/>
        <a:lstStyle/>
        <a:p>
          <a:endParaRPr lang="en-US"/>
        </a:p>
      </dgm:t>
    </dgm:pt>
    <dgm:pt modelId="{087AC9F4-EDD8-4CF2-B3D6-E3CB6085EB20}" type="pres">
      <dgm:prSet presAssocID="{DB80D51E-140F-4BEA-AFEF-AA4171264F9D}" presName="linear" presStyleCnt="0">
        <dgm:presLayoutVars>
          <dgm:animLvl val="lvl"/>
          <dgm:resizeHandles val="exact"/>
        </dgm:presLayoutVars>
      </dgm:prSet>
      <dgm:spPr/>
    </dgm:pt>
    <dgm:pt modelId="{61BAA906-E353-4080-89D4-DC0BADF3154B}" type="pres">
      <dgm:prSet presAssocID="{174F21CB-52A1-4C4C-8B50-F30EC98AC3D2}" presName="parentText" presStyleLbl="node1" presStyleIdx="0" presStyleCnt="1" custScaleY="39678">
        <dgm:presLayoutVars>
          <dgm:chMax val="0"/>
          <dgm:bulletEnabled val="1"/>
        </dgm:presLayoutVars>
      </dgm:prSet>
      <dgm:spPr/>
    </dgm:pt>
  </dgm:ptLst>
  <dgm:cxnLst>
    <dgm:cxn modelId="{E3789921-1458-4D0D-979E-B711B371F911}" srcId="{DB80D51E-140F-4BEA-AFEF-AA4171264F9D}" destId="{174F21CB-52A1-4C4C-8B50-F30EC98AC3D2}" srcOrd="0" destOrd="0" parTransId="{D40C5AE8-0B08-45EB-A486-EDB6F8B28ADF}" sibTransId="{83FC3627-45EE-4E77-B613-A67DD76C068E}"/>
    <dgm:cxn modelId="{1A6B0E55-20F3-4D7F-9F4C-C88D7BC5B79F}" type="presOf" srcId="{DB80D51E-140F-4BEA-AFEF-AA4171264F9D}" destId="{087AC9F4-EDD8-4CF2-B3D6-E3CB6085EB20}" srcOrd="0" destOrd="0" presId="urn:microsoft.com/office/officeart/2005/8/layout/vList2"/>
    <dgm:cxn modelId="{8D3BCF86-63C7-4E1B-806A-9B3191E53B3D}" type="presOf" srcId="{174F21CB-52A1-4C4C-8B50-F30EC98AC3D2}" destId="{61BAA906-E353-4080-89D4-DC0BADF3154B}" srcOrd="0" destOrd="0" presId="urn:microsoft.com/office/officeart/2005/8/layout/vList2"/>
    <dgm:cxn modelId="{BBB59F94-4776-4DE1-8627-7A03BFED68F6}" type="presParOf" srcId="{087AC9F4-EDD8-4CF2-B3D6-E3CB6085EB20}" destId="{61BAA906-E353-4080-89D4-DC0BADF315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6238E2-9ED2-4F35-800E-D8954A87B4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3237B-4784-455E-91DD-E7BCE26B5E17}">
      <dgm:prSet/>
      <dgm:spPr>
        <a:solidFill>
          <a:schemeClr val="bg1"/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Palliative care is specialized medical care focused on the symptoms and stress of a serious illness.    Patients can have a curable serious illness with active treatment of disease and still get palliative care.</a:t>
          </a:r>
        </a:p>
      </dgm:t>
    </dgm:pt>
    <dgm:pt modelId="{F3F55659-0ECE-4A6C-A4D1-62B197F8FEC1}" type="parTrans" cxnId="{CD922ECA-11AB-45B2-BC99-03725F9CBC21}">
      <dgm:prSet/>
      <dgm:spPr/>
      <dgm:t>
        <a:bodyPr/>
        <a:lstStyle/>
        <a:p>
          <a:endParaRPr lang="en-US"/>
        </a:p>
      </dgm:t>
    </dgm:pt>
    <dgm:pt modelId="{76D9F423-2961-49E2-AB60-4BD5C0596AB3}" type="sibTrans" cxnId="{CD922ECA-11AB-45B2-BC99-03725F9CBC21}">
      <dgm:prSet/>
      <dgm:spPr/>
      <dgm:t>
        <a:bodyPr/>
        <a:lstStyle/>
        <a:p>
          <a:endParaRPr lang="en-US"/>
        </a:p>
      </dgm:t>
    </dgm:pt>
    <dgm:pt modelId="{B4738EDA-C668-4E11-AC7C-00AD941EF2DE}">
      <dgm:prSet/>
      <dgm:spPr/>
      <dgm:t>
        <a:bodyPr/>
        <a:lstStyle/>
        <a:p>
          <a:r>
            <a:rPr lang="en-US" b="0" dirty="0"/>
            <a:t>Palliative Care can help with:</a:t>
          </a:r>
        </a:p>
      </dgm:t>
    </dgm:pt>
    <dgm:pt modelId="{34FD856A-A7EF-4915-8B0D-CC00DE0C887B}" type="parTrans" cxnId="{8B0426AB-798B-4126-B160-7380DD8C43A6}">
      <dgm:prSet/>
      <dgm:spPr/>
      <dgm:t>
        <a:bodyPr/>
        <a:lstStyle/>
        <a:p>
          <a:endParaRPr lang="en-US"/>
        </a:p>
      </dgm:t>
    </dgm:pt>
    <dgm:pt modelId="{C740C278-5029-4BCA-9934-1295EF9CFBE2}" type="sibTrans" cxnId="{8B0426AB-798B-4126-B160-7380DD8C43A6}">
      <dgm:prSet/>
      <dgm:spPr/>
      <dgm:t>
        <a:bodyPr/>
        <a:lstStyle/>
        <a:p>
          <a:endParaRPr lang="en-US"/>
        </a:p>
      </dgm:t>
    </dgm:pt>
    <dgm:pt modelId="{C1C2362C-1E10-4D56-A9FC-D8E0AAEE4DFC}">
      <dgm:prSet/>
      <dgm:spPr/>
      <dgm:t>
        <a:bodyPr/>
        <a:lstStyle/>
        <a:p>
          <a:r>
            <a:rPr lang="en-US" dirty="0"/>
            <a:t>Complex medical decision making (like prognosis and goals of care discussions)</a:t>
          </a:r>
        </a:p>
      </dgm:t>
    </dgm:pt>
    <dgm:pt modelId="{704465F6-9AC2-47BE-8D3F-20713EADFC0F}" type="parTrans" cxnId="{76DE0573-C083-4B03-9B9A-7A4716262477}">
      <dgm:prSet/>
      <dgm:spPr/>
      <dgm:t>
        <a:bodyPr/>
        <a:lstStyle/>
        <a:p>
          <a:endParaRPr lang="en-US"/>
        </a:p>
      </dgm:t>
    </dgm:pt>
    <dgm:pt modelId="{1B186832-0BDA-4BB2-A04A-69F4E58385E9}" type="sibTrans" cxnId="{76DE0573-C083-4B03-9B9A-7A4716262477}">
      <dgm:prSet/>
      <dgm:spPr/>
      <dgm:t>
        <a:bodyPr/>
        <a:lstStyle/>
        <a:p>
          <a:endParaRPr lang="en-US"/>
        </a:p>
      </dgm:t>
    </dgm:pt>
    <dgm:pt modelId="{72200B24-F822-4DF4-B799-89F94FC4AEFC}">
      <dgm:prSet/>
      <dgm:spPr/>
      <dgm:t>
        <a:bodyPr/>
        <a:lstStyle/>
        <a:p>
          <a:r>
            <a:rPr lang="en-US" dirty="0"/>
            <a:t>Contacting the Palliative Care Team:</a:t>
          </a:r>
        </a:p>
      </dgm:t>
    </dgm:pt>
    <dgm:pt modelId="{64E4D2A7-DB11-4816-ABBC-F7F5F7FC0C3F}" type="parTrans" cxnId="{3F6684DF-1A28-4CCC-ADBF-B2CD9C3CE823}">
      <dgm:prSet/>
      <dgm:spPr/>
      <dgm:t>
        <a:bodyPr/>
        <a:lstStyle/>
        <a:p>
          <a:endParaRPr lang="en-US"/>
        </a:p>
      </dgm:t>
    </dgm:pt>
    <dgm:pt modelId="{27EEE34E-F62F-466F-9249-A8089431E583}" type="sibTrans" cxnId="{3F6684DF-1A28-4CCC-ADBF-B2CD9C3CE823}">
      <dgm:prSet/>
      <dgm:spPr/>
      <dgm:t>
        <a:bodyPr/>
        <a:lstStyle/>
        <a:p>
          <a:endParaRPr lang="en-US"/>
        </a:p>
      </dgm:t>
    </dgm:pt>
    <dgm:pt modelId="{1D556AC3-B923-424B-B447-EC34A9E2EAD5}">
      <dgm:prSet/>
      <dgm:spPr/>
      <dgm:t>
        <a:bodyPr/>
        <a:lstStyle/>
        <a:p>
          <a:r>
            <a:rPr lang="en-US" dirty="0"/>
            <a:t>Available in the hospital </a:t>
          </a:r>
          <a:r>
            <a:rPr lang="en-US" b="1" dirty="0"/>
            <a:t>24/7</a:t>
          </a:r>
          <a:r>
            <a:rPr lang="en-US" dirty="0"/>
            <a:t> </a:t>
          </a:r>
        </a:p>
      </dgm:t>
    </dgm:pt>
    <dgm:pt modelId="{B907B91C-CE94-46D3-B04D-4D5E6D5C520D}" type="parTrans" cxnId="{C77A89FD-6BAB-4B75-9C16-4C0A249392F4}">
      <dgm:prSet/>
      <dgm:spPr/>
      <dgm:t>
        <a:bodyPr/>
        <a:lstStyle/>
        <a:p>
          <a:endParaRPr lang="en-US"/>
        </a:p>
      </dgm:t>
    </dgm:pt>
    <dgm:pt modelId="{848852BF-C661-474E-9764-8A67B557B644}" type="sibTrans" cxnId="{C77A89FD-6BAB-4B75-9C16-4C0A249392F4}">
      <dgm:prSet/>
      <dgm:spPr/>
      <dgm:t>
        <a:bodyPr/>
        <a:lstStyle/>
        <a:p>
          <a:endParaRPr lang="en-US"/>
        </a:p>
      </dgm:t>
    </dgm:pt>
    <dgm:pt modelId="{FBB6F232-B309-43AB-85C3-FE62E10A0881}">
      <dgm:prSet/>
      <dgm:spPr/>
      <dgm:t>
        <a:bodyPr/>
        <a:lstStyle/>
        <a:p>
          <a:r>
            <a:rPr lang="en-US" dirty="0"/>
            <a:t>An Outpatient Palliative Care Clinic is available for patients with Cancer and LVADs</a:t>
          </a:r>
        </a:p>
      </dgm:t>
    </dgm:pt>
    <dgm:pt modelId="{D7AD6BEF-41CC-4FC9-B925-38FFA89CE89F}" type="parTrans" cxnId="{786DA604-C867-4A34-BFBD-EB2BCC6117E5}">
      <dgm:prSet/>
      <dgm:spPr/>
      <dgm:t>
        <a:bodyPr/>
        <a:lstStyle/>
        <a:p>
          <a:endParaRPr lang="en-US"/>
        </a:p>
      </dgm:t>
    </dgm:pt>
    <dgm:pt modelId="{EC8F1F09-BF20-4727-94BB-D4E4EE76D67C}" type="sibTrans" cxnId="{786DA604-C867-4A34-BFBD-EB2BCC6117E5}">
      <dgm:prSet/>
      <dgm:spPr/>
      <dgm:t>
        <a:bodyPr/>
        <a:lstStyle/>
        <a:p>
          <a:endParaRPr lang="en-US"/>
        </a:p>
      </dgm:t>
    </dgm:pt>
    <dgm:pt modelId="{781B88AC-1E8F-4324-BD26-7F651CC49818}">
      <dgm:prSet/>
      <dgm:spPr/>
      <dgm:t>
        <a:bodyPr/>
        <a:lstStyle/>
        <a:p>
          <a:r>
            <a:rPr lang="en-US" dirty="0"/>
            <a:t>Referrals can be placed through Epic </a:t>
          </a:r>
        </a:p>
      </dgm:t>
    </dgm:pt>
    <dgm:pt modelId="{BA60D172-5C00-44D7-A047-FD2C17DC422A}" type="parTrans" cxnId="{FCDFE8C5-2ED7-421A-8030-5C33F58A5BB3}">
      <dgm:prSet/>
      <dgm:spPr/>
      <dgm:t>
        <a:bodyPr/>
        <a:lstStyle/>
        <a:p>
          <a:endParaRPr lang="en-US"/>
        </a:p>
      </dgm:t>
    </dgm:pt>
    <dgm:pt modelId="{6CF192A5-8453-44EA-83EE-1F9DF7E23DBB}" type="sibTrans" cxnId="{FCDFE8C5-2ED7-421A-8030-5C33F58A5BB3}">
      <dgm:prSet/>
      <dgm:spPr/>
      <dgm:t>
        <a:bodyPr/>
        <a:lstStyle/>
        <a:p>
          <a:endParaRPr lang="en-US"/>
        </a:p>
      </dgm:t>
    </dgm:pt>
    <dgm:pt modelId="{6436980A-B180-4C83-AFBF-9378CB5994F2}">
      <dgm:prSet/>
      <dgm:spPr/>
      <dgm:t>
        <a:bodyPr/>
        <a:lstStyle/>
        <a:p>
          <a:r>
            <a:rPr lang="en-US" dirty="0"/>
            <a:t>Call </a:t>
          </a:r>
          <a:r>
            <a:rPr lang="en-US" b="1" dirty="0"/>
            <a:t>585-4157</a:t>
          </a:r>
          <a:r>
            <a:rPr lang="en-US" dirty="0"/>
            <a:t> to contact the team</a:t>
          </a:r>
        </a:p>
      </dgm:t>
    </dgm:pt>
    <dgm:pt modelId="{D8C0EF72-D226-49B5-89B8-8F7B8A01FBD4}" type="parTrans" cxnId="{5F45B8E7-7AB0-4B21-A88C-6538AD13C8E7}">
      <dgm:prSet/>
      <dgm:spPr/>
      <dgm:t>
        <a:bodyPr/>
        <a:lstStyle/>
        <a:p>
          <a:endParaRPr lang="en-US"/>
        </a:p>
      </dgm:t>
    </dgm:pt>
    <dgm:pt modelId="{40D7A53A-DE7E-4AA4-8777-CEF4A34DD988}" type="sibTrans" cxnId="{5F45B8E7-7AB0-4B21-A88C-6538AD13C8E7}">
      <dgm:prSet/>
      <dgm:spPr/>
      <dgm:t>
        <a:bodyPr/>
        <a:lstStyle/>
        <a:p>
          <a:endParaRPr lang="en-US"/>
        </a:p>
      </dgm:t>
    </dgm:pt>
    <dgm:pt modelId="{48FDA693-C25B-4420-B6ED-CA1A13F74F4F}">
      <dgm:prSet/>
      <dgm:spPr/>
      <dgm:t>
        <a:bodyPr/>
        <a:lstStyle/>
        <a:p>
          <a:r>
            <a:rPr lang="en-US" dirty="0"/>
            <a:t>Advance care planning (like code status)</a:t>
          </a:r>
        </a:p>
      </dgm:t>
    </dgm:pt>
    <dgm:pt modelId="{1B3FE6FE-E623-4392-B8B4-C0EEAF9ADAE3}" type="sibTrans" cxnId="{F8A9748D-754C-4179-BCE6-E3FEF03C54BD}">
      <dgm:prSet/>
      <dgm:spPr/>
      <dgm:t>
        <a:bodyPr/>
        <a:lstStyle/>
        <a:p>
          <a:endParaRPr lang="en-US"/>
        </a:p>
      </dgm:t>
    </dgm:pt>
    <dgm:pt modelId="{795BBB83-690F-49DA-A4DE-A4CF86F846F6}" type="parTrans" cxnId="{F8A9748D-754C-4179-BCE6-E3FEF03C54BD}">
      <dgm:prSet/>
      <dgm:spPr/>
      <dgm:t>
        <a:bodyPr/>
        <a:lstStyle/>
        <a:p>
          <a:endParaRPr lang="en-US"/>
        </a:p>
      </dgm:t>
    </dgm:pt>
    <dgm:pt modelId="{C85D4C88-438A-4BA9-8C87-ED1DE920842E}">
      <dgm:prSet/>
      <dgm:spPr/>
      <dgm:t>
        <a:bodyPr/>
        <a:lstStyle/>
        <a:p>
          <a:r>
            <a:rPr lang="en-US" dirty="0"/>
            <a:t>Pain and symptom management</a:t>
          </a:r>
        </a:p>
      </dgm:t>
    </dgm:pt>
    <dgm:pt modelId="{02135099-CFFA-45CD-9879-5EEC06AADC26}" type="sibTrans" cxnId="{69B3E498-872A-4A06-AE69-B544A860E0DD}">
      <dgm:prSet/>
      <dgm:spPr/>
      <dgm:t>
        <a:bodyPr/>
        <a:lstStyle/>
        <a:p>
          <a:endParaRPr lang="en-US"/>
        </a:p>
      </dgm:t>
    </dgm:pt>
    <dgm:pt modelId="{766E183F-AD68-4C7E-ADEE-44910D324FFB}" type="parTrans" cxnId="{69B3E498-872A-4A06-AE69-B544A860E0DD}">
      <dgm:prSet/>
      <dgm:spPr/>
      <dgm:t>
        <a:bodyPr/>
        <a:lstStyle/>
        <a:p>
          <a:endParaRPr lang="en-US"/>
        </a:p>
      </dgm:t>
    </dgm:pt>
    <dgm:pt modelId="{2FC5D39F-C8DC-4F5E-B8C5-8AF5979033AE}">
      <dgm:prSet/>
      <dgm:spPr/>
      <dgm:t>
        <a:bodyPr/>
        <a:lstStyle/>
        <a:p>
          <a:r>
            <a:rPr lang="en-US" dirty="0"/>
            <a:t>Psychosocial and Spiritual suffering</a:t>
          </a:r>
        </a:p>
      </dgm:t>
    </dgm:pt>
    <dgm:pt modelId="{A2381110-CCD4-403C-B9EE-CBCD5AD4BF31}" type="sibTrans" cxnId="{C290AAAD-5C09-4147-8AAE-DCE1BE8648ED}">
      <dgm:prSet/>
      <dgm:spPr/>
      <dgm:t>
        <a:bodyPr/>
        <a:lstStyle/>
        <a:p>
          <a:endParaRPr lang="en-US"/>
        </a:p>
      </dgm:t>
    </dgm:pt>
    <dgm:pt modelId="{A191A554-73AF-42CB-B700-671F3EE8CFDE}" type="parTrans" cxnId="{C290AAAD-5C09-4147-8AAE-DCE1BE8648ED}">
      <dgm:prSet/>
      <dgm:spPr/>
      <dgm:t>
        <a:bodyPr/>
        <a:lstStyle/>
        <a:p>
          <a:endParaRPr lang="en-US"/>
        </a:p>
      </dgm:t>
    </dgm:pt>
    <dgm:pt modelId="{2E18F9C0-9A40-44DF-8E98-82E29E4CCCBE}">
      <dgm:prSet/>
      <dgm:spPr/>
      <dgm:t>
        <a:bodyPr/>
        <a:lstStyle/>
        <a:p>
          <a:r>
            <a:rPr lang="en-US" dirty="0"/>
            <a:t>Comprehensive Palliative Care program – including physicians, APRNs, RNs, social workers, chaplains, and pharmacists</a:t>
          </a:r>
        </a:p>
      </dgm:t>
    </dgm:pt>
    <dgm:pt modelId="{AC0B781A-DD62-4812-BEBA-6DD42AA55BA1}" type="sibTrans" cxnId="{2F671C42-E886-4D5E-8C01-1C8BD1F55DFD}">
      <dgm:prSet/>
      <dgm:spPr/>
      <dgm:t>
        <a:bodyPr/>
        <a:lstStyle/>
        <a:p>
          <a:endParaRPr lang="en-US"/>
        </a:p>
      </dgm:t>
    </dgm:pt>
    <dgm:pt modelId="{B47CF525-6235-4334-AF3E-E40B9B1D0B9F}" type="parTrans" cxnId="{2F671C42-E886-4D5E-8C01-1C8BD1F55DFD}">
      <dgm:prSet/>
      <dgm:spPr/>
      <dgm:t>
        <a:bodyPr/>
        <a:lstStyle/>
        <a:p>
          <a:endParaRPr lang="en-US"/>
        </a:p>
      </dgm:t>
    </dgm:pt>
    <dgm:pt modelId="{22229EC2-D1F7-4EF8-BE70-67C584C76CFA}" type="pres">
      <dgm:prSet presAssocID="{FA6238E2-9ED2-4F35-800E-D8954A87B454}" presName="linear" presStyleCnt="0">
        <dgm:presLayoutVars>
          <dgm:animLvl val="lvl"/>
          <dgm:resizeHandles val="exact"/>
        </dgm:presLayoutVars>
      </dgm:prSet>
      <dgm:spPr/>
    </dgm:pt>
    <dgm:pt modelId="{127BE937-2990-416E-8358-517A6985CF4B}" type="pres">
      <dgm:prSet presAssocID="{0883237B-4784-455E-91DD-E7BCE26B5E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D5D86E-0B5F-41C7-B8F7-2C95F8FADEEC}" type="pres">
      <dgm:prSet presAssocID="{76D9F423-2961-49E2-AB60-4BD5C0596AB3}" presName="spacer" presStyleCnt="0"/>
      <dgm:spPr/>
    </dgm:pt>
    <dgm:pt modelId="{661443AD-3E21-4375-B01E-71CA3646C8AC}" type="pres">
      <dgm:prSet presAssocID="{B4738EDA-C668-4E11-AC7C-00AD941EF2DE}" presName="parentText" presStyleLbl="node1" presStyleIdx="1" presStyleCnt="3" custScaleY="73449">
        <dgm:presLayoutVars>
          <dgm:chMax val="0"/>
          <dgm:bulletEnabled val="1"/>
        </dgm:presLayoutVars>
      </dgm:prSet>
      <dgm:spPr/>
    </dgm:pt>
    <dgm:pt modelId="{576140C2-C806-4BA0-9840-CEA081F64771}" type="pres">
      <dgm:prSet presAssocID="{B4738EDA-C668-4E11-AC7C-00AD941EF2DE}" presName="childText" presStyleLbl="revTx" presStyleIdx="0" presStyleCnt="2" custScaleY="109627" custLinFactNeighborX="-474" custLinFactNeighborY="8032">
        <dgm:presLayoutVars>
          <dgm:bulletEnabled val="1"/>
        </dgm:presLayoutVars>
      </dgm:prSet>
      <dgm:spPr/>
    </dgm:pt>
    <dgm:pt modelId="{8FCAE6BB-CAC4-4102-B4B5-663AA05324BF}" type="pres">
      <dgm:prSet presAssocID="{72200B24-F822-4DF4-B799-89F94FC4AEFC}" presName="parentText" presStyleLbl="node1" presStyleIdx="2" presStyleCnt="3" custScaleY="79333">
        <dgm:presLayoutVars>
          <dgm:chMax val="0"/>
          <dgm:bulletEnabled val="1"/>
        </dgm:presLayoutVars>
      </dgm:prSet>
      <dgm:spPr/>
    </dgm:pt>
    <dgm:pt modelId="{11573150-7DB2-4D94-93F0-FFD28265CAA0}" type="pres">
      <dgm:prSet presAssocID="{72200B24-F822-4DF4-B799-89F94FC4AEFC}" presName="childText" presStyleLbl="revTx" presStyleIdx="1" presStyleCnt="2" custLinFactNeighborY="5871">
        <dgm:presLayoutVars>
          <dgm:bulletEnabled val="1"/>
        </dgm:presLayoutVars>
      </dgm:prSet>
      <dgm:spPr/>
    </dgm:pt>
  </dgm:ptLst>
  <dgm:cxnLst>
    <dgm:cxn modelId="{786DA604-C867-4A34-BFBD-EB2BCC6117E5}" srcId="{72200B24-F822-4DF4-B799-89F94FC4AEFC}" destId="{FBB6F232-B309-43AB-85C3-FE62E10A0881}" srcOrd="1" destOrd="0" parTransId="{D7AD6BEF-41CC-4FC9-B925-38FFA89CE89F}" sibTransId="{EC8F1F09-BF20-4727-94BB-D4E4EE76D67C}"/>
    <dgm:cxn modelId="{42D7E918-5F91-4A87-8FC3-9572C623BC7C}" type="presOf" srcId="{72200B24-F822-4DF4-B799-89F94FC4AEFC}" destId="{8FCAE6BB-CAC4-4102-B4B5-663AA05324BF}" srcOrd="0" destOrd="0" presId="urn:microsoft.com/office/officeart/2005/8/layout/vList2"/>
    <dgm:cxn modelId="{1CB5951E-6597-4475-B77E-4A0E5B1E4546}" type="presOf" srcId="{C1C2362C-1E10-4D56-A9FC-D8E0AAEE4DFC}" destId="{576140C2-C806-4BA0-9840-CEA081F64771}" srcOrd="0" destOrd="0" presId="urn:microsoft.com/office/officeart/2005/8/layout/vList2"/>
    <dgm:cxn modelId="{C74FF527-2947-452E-A44F-50ED463F8CF6}" type="presOf" srcId="{2E18F9C0-9A40-44DF-8E98-82E29E4CCCBE}" destId="{576140C2-C806-4BA0-9840-CEA081F64771}" srcOrd="0" destOrd="4" presId="urn:microsoft.com/office/officeart/2005/8/layout/vList2"/>
    <dgm:cxn modelId="{9D1C6141-2525-4F14-AB6D-5B4B3BD1CF13}" type="presOf" srcId="{B4738EDA-C668-4E11-AC7C-00AD941EF2DE}" destId="{661443AD-3E21-4375-B01E-71CA3646C8AC}" srcOrd="0" destOrd="0" presId="urn:microsoft.com/office/officeart/2005/8/layout/vList2"/>
    <dgm:cxn modelId="{2F671C42-E886-4D5E-8C01-1C8BD1F55DFD}" srcId="{B4738EDA-C668-4E11-AC7C-00AD941EF2DE}" destId="{2E18F9C0-9A40-44DF-8E98-82E29E4CCCBE}" srcOrd="4" destOrd="0" parTransId="{B47CF525-6235-4334-AF3E-E40B9B1D0B9F}" sibTransId="{AC0B781A-DD62-4812-BEBA-6DD42AA55BA1}"/>
    <dgm:cxn modelId="{404CE56B-3795-4460-95CC-4EEC3F94D210}" type="presOf" srcId="{6436980A-B180-4C83-AFBF-9378CB5994F2}" destId="{11573150-7DB2-4D94-93F0-FFD28265CAA0}" srcOrd="0" destOrd="3" presId="urn:microsoft.com/office/officeart/2005/8/layout/vList2"/>
    <dgm:cxn modelId="{E259EA6D-6604-468B-B68B-B5A14C765908}" type="presOf" srcId="{2FC5D39F-C8DC-4F5E-B8C5-8AF5979033AE}" destId="{576140C2-C806-4BA0-9840-CEA081F64771}" srcOrd="0" destOrd="3" presId="urn:microsoft.com/office/officeart/2005/8/layout/vList2"/>
    <dgm:cxn modelId="{76DE0573-C083-4B03-9B9A-7A4716262477}" srcId="{B4738EDA-C668-4E11-AC7C-00AD941EF2DE}" destId="{C1C2362C-1E10-4D56-A9FC-D8E0AAEE4DFC}" srcOrd="0" destOrd="0" parTransId="{704465F6-9AC2-47BE-8D3F-20713EADFC0F}" sibTransId="{1B186832-0BDA-4BB2-A04A-69F4E58385E9}"/>
    <dgm:cxn modelId="{F8A9748D-754C-4179-BCE6-E3FEF03C54BD}" srcId="{B4738EDA-C668-4E11-AC7C-00AD941EF2DE}" destId="{48FDA693-C25B-4420-B6ED-CA1A13F74F4F}" srcOrd="1" destOrd="0" parTransId="{795BBB83-690F-49DA-A4DE-A4CF86F846F6}" sibTransId="{1B3FE6FE-E623-4392-B8B4-C0EEAF9ADAE3}"/>
    <dgm:cxn modelId="{942B7098-2ED9-4D79-9E74-3A2823C708F5}" type="presOf" srcId="{1D556AC3-B923-424B-B447-EC34A9E2EAD5}" destId="{11573150-7DB2-4D94-93F0-FFD28265CAA0}" srcOrd="0" destOrd="0" presId="urn:microsoft.com/office/officeart/2005/8/layout/vList2"/>
    <dgm:cxn modelId="{69B3E498-872A-4A06-AE69-B544A860E0DD}" srcId="{B4738EDA-C668-4E11-AC7C-00AD941EF2DE}" destId="{C85D4C88-438A-4BA9-8C87-ED1DE920842E}" srcOrd="2" destOrd="0" parTransId="{766E183F-AD68-4C7E-ADEE-44910D324FFB}" sibTransId="{02135099-CFFA-45CD-9879-5EEC06AADC26}"/>
    <dgm:cxn modelId="{B6641BA3-5947-47AA-9517-D389F91A26E5}" type="presOf" srcId="{C85D4C88-438A-4BA9-8C87-ED1DE920842E}" destId="{576140C2-C806-4BA0-9840-CEA081F64771}" srcOrd="0" destOrd="2" presId="urn:microsoft.com/office/officeart/2005/8/layout/vList2"/>
    <dgm:cxn modelId="{C4644CA5-D17D-4D6A-A07A-89B5C806BFF3}" type="presOf" srcId="{FBB6F232-B309-43AB-85C3-FE62E10A0881}" destId="{11573150-7DB2-4D94-93F0-FFD28265CAA0}" srcOrd="0" destOrd="1" presId="urn:microsoft.com/office/officeart/2005/8/layout/vList2"/>
    <dgm:cxn modelId="{8B0426AB-798B-4126-B160-7380DD8C43A6}" srcId="{FA6238E2-9ED2-4F35-800E-D8954A87B454}" destId="{B4738EDA-C668-4E11-AC7C-00AD941EF2DE}" srcOrd="1" destOrd="0" parTransId="{34FD856A-A7EF-4915-8B0D-CC00DE0C887B}" sibTransId="{C740C278-5029-4BCA-9934-1295EF9CFBE2}"/>
    <dgm:cxn modelId="{C290AAAD-5C09-4147-8AAE-DCE1BE8648ED}" srcId="{B4738EDA-C668-4E11-AC7C-00AD941EF2DE}" destId="{2FC5D39F-C8DC-4F5E-B8C5-8AF5979033AE}" srcOrd="3" destOrd="0" parTransId="{A191A554-73AF-42CB-B700-671F3EE8CFDE}" sibTransId="{A2381110-CCD4-403C-B9EE-CBCD5AD4BF31}"/>
    <dgm:cxn modelId="{92AD87B7-C26D-4AA2-8676-BD01DFFDD8AD}" type="presOf" srcId="{781B88AC-1E8F-4324-BD26-7F651CC49818}" destId="{11573150-7DB2-4D94-93F0-FFD28265CAA0}" srcOrd="0" destOrd="2" presId="urn:microsoft.com/office/officeart/2005/8/layout/vList2"/>
    <dgm:cxn modelId="{FCDFE8C5-2ED7-421A-8030-5C33F58A5BB3}" srcId="{72200B24-F822-4DF4-B799-89F94FC4AEFC}" destId="{781B88AC-1E8F-4324-BD26-7F651CC49818}" srcOrd="2" destOrd="0" parTransId="{BA60D172-5C00-44D7-A047-FD2C17DC422A}" sibTransId="{6CF192A5-8453-44EA-83EE-1F9DF7E23DBB}"/>
    <dgm:cxn modelId="{7BBF2AC8-CCB5-4BCE-A4D4-93B15F846D42}" type="presOf" srcId="{FA6238E2-9ED2-4F35-800E-D8954A87B454}" destId="{22229EC2-D1F7-4EF8-BE70-67C584C76CFA}" srcOrd="0" destOrd="0" presId="urn:microsoft.com/office/officeart/2005/8/layout/vList2"/>
    <dgm:cxn modelId="{CD922ECA-11AB-45B2-BC99-03725F9CBC21}" srcId="{FA6238E2-9ED2-4F35-800E-D8954A87B454}" destId="{0883237B-4784-455E-91DD-E7BCE26B5E17}" srcOrd="0" destOrd="0" parTransId="{F3F55659-0ECE-4A6C-A4D1-62B197F8FEC1}" sibTransId="{76D9F423-2961-49E2-AB60-4BD5C0596AB3}"/>
    <dgm:cxn modelId="{3F6684DF-1A28-4CCC-ADBF-B2CD9C3CE823}" srcId="{FA6238E2-9ED2-4F35-800E-D8954A87B454}" destId="{72200B24-F822-4DF4-B799-89F94FC4AEFC}" srcOrd="2" destOrd="0" parTransId="{64E4D2A7-DB11-4816-ABBC-F7F5F7FC0C3F}" sibTransId="{27EEE34E-F62F-466F-9249-A8089431E583}"/>
    <dgm:cxn modelId="{5F45B8E7-7AB0-4B21-A88C-6538AD13C8E7}" srcId="{72200B24-F822-4DF4-B799-89F94FC4AEFC}" destId="{6436980A-B180-4C83-AFBF-9378CB5994F2}" srcOrd="3" destOrd="0" parTransId="{D8C0EF72-D226-49B5-89B8-8F7B8A01FBD4}" sibTransId="{40D7A53A-DE7E-4AA4-8777-CEF4A34DD988}"/>
    <dgm:cxn modelId="{BEC2E6EB-7A59-4FE3-B3C6-FF3BE7FF1C70}" type="presOf" srcId="{0883237B-4784-455E-91DD-E7BCE26B5E17}" destId="{127BE937-2990-416E-8358-517A6985CF4B}" srcOrd="0" destOrd="0" presId="urn:microsoft.com/office/officeart/2005/8/layout/vList2"/>
    <dgm:cxn modelId="{E31039F8-DCE1-4F03-A902-9626842A6854}" type="presOf" srcId="{48FDA693-C25B-4420-B6ED-CA1A13F74F4F}" destId="{576140C2-C806-4BA0-9840-CEA081F64771}" srcOrd="0" destOrd="1" presId="urn:microsoft.com/office/officeart/2005/8/layout/vList2"/>
    <dgm:cxn modelId="{C77A89FD-6BAB-4B75-9C16-4C0A249392F4}" srcId="{72200B24-F822-4DF4-B799-89F94FC4AEFC}" destId="{1D556AC3-B923-424B-B447-EC34A9E2EAD5}" srcOrd="0" destOrd="0" parTransId="{B907B91C-CE94-46D3-B04D-4D5E6D5C520D}" sibTransId="{848852BF-C661-474E-9764-8A67B557B644}"/>
    <dgm:cxn modelId="{412AF038-0B56-4703-9129-2227B19A5558}" type="presParOf" srcId="{22229EC2-D1F7-4EF8-BE70-67C584C76CFA}" destId="{127BE937-2990-416E-8358-517A6985CF4B}" srcOrd="0" destOrd="0" presId="urn:microsoft.com/office/officeart/2005/8/layout/vList2"/>
    <dgm:cxn modelId="{D30D1752-B2D2-4B13-9F56-41CF2E56E459}" type="presParOf" srcId="{22229EC2-D1F7-4EF8-BE70-67C584C76CFA}" destId="{8DD5D86E-0B5F-41C7-B8F7-2C95F8FADEEC}" srcOrd="1" destOrd="0" presId="urn:microsoft.com/office/officeart/2005/8/layout/vList2"/>
    <dgm:cxn modelId="{C58557FE-16DD-4D85-A13A-B78000DB471A}" type="presParOf" srcId="{22229EC2-D1F7-4EF8-BE70-67C584C76CFA}" destId="{661443AD-3E21-4375-B01E-71CA3646C8AC}" srcOrd="2" destOrd="0" presId="urn:microsoft.com/office/officeart/2005/8/layout/vList2"/>
    <dgm:cxn modelId="{D6E21E4A-5953-41AC-904B-DFCED23D5671}" type="presParOf" srcId="{22229EC2-D1F7-4EF8-BE70-67C584C76CFA}" destId="{576140C2-C806-4BA0-9840-CEA081F64771}" srcOrd="3" destOrd="0" presId="urn:microsoft.com/office/officeart/2005/8/layout/vList2"/>
    <dgm:cxn modelId="{B844CF46-A88F-4813-829C-2E9881599AFD}" type="presParOf" srcId="{22229EC2-D1F7-4EF8-BE70-67C584C76CFA}" destId="{8FCAE6BB-CAC4-4102-B4B5-663AA05324BF}" srcOrd="4" destOrd="0" presId="urn:microsoft.com/office/officeart/2005/8/layout/vList2"/>
    <dgm:cxn modelId="{5509FFA1-F1FE-48A6-BE51-2343827E9CA9}" type="presParOf" srcId="{22229EC2-D1F7-4EF8-BE70-67C584C76CFA}" destId="{11573150-7DB2-4D94-93F0-FFD28265CA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6238E2-9ED2-4F35-800E-D8954A87B4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3237B-4784-455E-91DD-E7BCE26B5E17}">
      <dgm:prSet/>
      <dgm:spPr>
        <a:solidFill>
          <a:schemeClr val="bg1"/>
        </a:solidFill>
      </dgm:spPr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Includes ischemic stroke, non-traumatic hemorrhagic stroke, and TIA</a:t>
          </a:r>
        </a:p>
      </dgm:t>
    </dgm:pt>
    <dgm:pt modelId="{F3F55659-0ECE-4A6C-A4D1-62B197F8FEC1}" type="parTrans" cxnId="{CD922ECA-11AB-45B2-BC99-03725F9CBC21}">
      <dgm:prSet/>
      <dgm:spPr/>
      <dgm:t>
        <a:bodyPr/>
        <a:lstStyle/>
        <a:p>
          <a:endParaRPr lang="en-US"/>
        </a:p>
      </dgm:t>
    </dgm:pt>
    <dgm:pt modelId="{76D9F423-2961-49E2-AB60-4BD5C0596AB3}" type="sibTrans" cxnId="{CD922ECA-11AB-45B2-BC99-03725F9CBC21}">
      <dgm:prSet/>
      <dgm:spPr/>
      <dgm:t>
        <a:bodyPr/>
        <a:lstStyle/>
        <a:p>
          <a:endParaRPr lang="en-US"/>
        </a:p>
      </dgm:t>
    </dgm:pt>
    <dgm:pt modelId="{B4738EDA-C668-4E11-AC7C-00AD941EF2DE}">
      <dgm:prSet/>
      <dgm:spPr/>
      <dgm:t>
        <a:bodyPr/>
        <a:lstStyle/>
        <a:p>
          <a:r>
            <a:rPr lang="en-US" b="0" dirty="0"/>
            <a:t>Caring for Primary Care Stroke Patients :</a:t>
          </a:r>
        </a:p>
      </dgm:t>
    </dgm:pt>
    <dgm:pt modelId="{34FD856A-A7EF-4915-8B0D-CC00DE0C887B}" type="parTrans" cxnId="{8B0426AB-798B-4126-B160-7380DD8C43A6}">
      <dgm:prSet/>
      <dgm:spPr/>
      <dgm:t>
        <a:bodyPr/>
        <a:lstStyle/>
        <a:p>
          <a:endParaRPr lang="en-US"/>
        </a:p>
      </dgm:t>
    </dgm:pt>
    <dgm:pt modelId="{C740C278-5029-4BCA-9934-1295EF9CFBE2}" type="sibTrans" cxnId="{8B0426AB-798B-4126-B160-7380DD8C43A6}">
      <dgm:prSet/>
      <dgm:spPr/>
      <dgm:t>
        <a:bodyPr/>
        <a:lstStyle/>
        <a:p>
          <a:endParaRPr lang="en-US"/>
        </a:p>
      </dgm:t>
    </dgm:pt>
    <dgm:pt modelId="{C1C2362C-1E10-4D56-A9FC-D8E0AAEE4DFC}">
      <dgm:prSet custT="1"/>
      <dgm:spPr/>
      <dgm:t>
        <a:bodyPr/>
        <a:lstStyle/>
        <a:p>
          <a:r>
            <a:rPr lang="en-US" sz="1600" dirty="0"/>
            <a:t>Use of Primary Stroke Order Sets:  Stroke Add On, ICU Hemorrhagic, Subarachnoid Hemorrhagic, Code Stroke </a:t>
          </a:r>
        </a:p>
      </dgm:t>
    </dgm:pt>
    <dgm:pt modelId="{704465F6-9AC2-47BE-8D3F-20713EADFC0F}" type="parTrans" cxnId="{76DE0573-C083-4B03-9B9A-7A4716262477}">
      <dgm:prSet/>
      <dgm:spPr/>
      <dgm:t>
        <a:bodyPr/>
        <a:lstStyle/>
        <a:p>
          <a:endParaRPr lang="en-US"/>
        </a:p>
      </dgm:t>
    </dgm:pt>
    <dgm:pt modelId="{1B186832-0BDA-4BB2-A04A-69F4E58385E9}" type="sibTrans" cxnId="{76DE0573-C083-4B03-9B9A-7A4716262477}">
      <dgm:prSet/>
      <dgm:spPr/>
      <dgm:t>
        <a:bodyPr/>
        <a:lstStyle/>
        <a:p>
          <a:endParaRPr lang="en-US"/>
        </a:p>
      </dgm:t>
    </dgm:pt>
    <dgm:pt modelId="{72200B24-F822-4DF4-B799-89F94FC4AEFC}">
      <dgm:prSet/>
      <dgm:spPr/>
      <dgm:t>
        <a:bodyPr/>
        <a:lstStyle/>
        <a:p>
          <a:r>
            <a:rPr lang="en-US" dirty="0"/>
            <a:t>Contacting the Primary Care Stroke Team:</a:t>
          </a:r>
        </a:p>
      </dgm:t>
    </dgm:pt>
    <dgm:pt modelId="{64E4D2A7-DB11-4816-ABBC-F7F5F7FC0C3F}" type="parTrans" cxnId="{3F6684DF-1A28-4CCC-ADBF-B2CD9C3CE823}">
      <dgm:prSet/>
      <dgm:spPr/>
      <dgm:t>
        <a:bodyPr/>
        <a:lstStyle/>
        <a:p>
          <a:endParaRPr lang="en-US"/>
        </a:p>
      </dgm:t>
    </dgm:pt>
    <dgm:pt modelId="{27EEE34E-F62F-466F-9249-A8089431E583}" type="sibTrans" cxnId="{3F6684DF-1A28-4CCC-ADBF-B2CD9C3CE823}">
      <dgm:prSet/>
      <dgm:spPr/>
      <dgm:t>
        <a:bodyPr/>
        <a:lstStyle/>
        <a:p>
          <a:endParaRPr lang="en-US"/>
        </a:p>
      </dgm:t>
    </dgm:pt>
    <dgm:pt modelId="{1D556AC3-B923-424B-B447-EC34A9E2EAD5}">
      <dgm:prSet custT="1"/>
      <dgm:spPr/>
      <dgm:t>
        <a:bodyPr/>
        <a:lstStyle/>
        <a:p>
          <a:r>
            <a:rPr lang="en-US" sz="1600" dirty="0"/>
            <a:t>UCMC Comprehensive Stroke Program Relationship </a:t>
          </a:r>
          <a:r>
            <a:rPr lang="en-US" sz="1600" dirty="0">
              <a:solidFill>
                <a:srgbClr val="FF0000"/>
              </a:solidFill>
            </a:rPr>
            <a:t>Call 119 </a:t>
          </a:r>
          <a:r>
            <a:rPr lang="en-US" sz="1600" dirty="0"/>
            <a:t>to initiate assessment </a:t>
          </a:r>
        </a:p>
      </dgm:t>
    </dgm:pt>
    <dgm:pt modelId="{B907B91C-CE94-46D3-B04D-4D5E6D5C520D}" type="parTrans" cxnId="{C77A89FD-6BAB-4B75-9C16-4C0A249392F4}">
      <dgm:prSet/>
      <dgm:spPr/>
      <dgm:t>
        <a:bodyPr/>
        <a:lstStyle/>
        <a:p>
          <a:endParaRPr lang="en-US"/>
        </a:p>
      </dgm:t>
    </dgm:pt>
    <dgm:pt modelId="{848852BF-C661-474E-9764-8A67B557B644}" type="sibTrans" cxnId="{C77A89FD-6BAB-4B75-9C16-4C0A249392F4}">
      <dgm:prSet/>
      <dgm:spPr/>
      <dgm:t>
        <a:bodyPr/>
        <a:lstStyle/>
        <a:p>
          <a:endParaRPr lang="en-US"/>
        </a:p>
      </dgm:t>
    </dgm:pt>
    <dgm:pt modelId="{A921F2BA-FBB2-458B-923A-2DCFB6925E7C}">
      <dgm:prSet custT="1"/>
      <dgm:spPr/>
      <dgm:t>
        <a:bodyPr/>
        <a:lstStyle/>
        <a:p>
          <a:r>
            <a:rPr lang="en-US" sz="1600" dirty="0"/>
            <a:t>Reduces delays due to inconsistent or incomplete orders</a:t>
          </a:r>
        </a:p>
      </dgm:t>
    </dgm:pt>
    <dgm:pt modelId="{B9ECAB16-5FC2-4199-8914-F0DE3A11511D}" type="parTrans" cxnId="{4B083FE4-81CA-4A77-9CD8-1E479D543DDA}">
      <dgm:prSet/>
      <dgm:spPr/>
      <dgm:t>
        <a:bodyPr/>
        <a:lstStyle/>
        <a:p>
          <a:endParaRPr lang="en-US"/>
        </a:p>
      </dgm:t>
    </dgm:pt>
    <dgm:pt modelId="{900D79F2-F014-42C9-81C2-FE5BED936C2A}" type="sibTrans" cxnId="{4B083FE4-81CA-4A77-9CD8-1E479D543DDA}">
      <dgm:prSet/>
      <dgm:spPr/>
      <dgm:t>
        <a:bodyPr/>
        <a:lstStyle/>
        <a:p>
          <a:endParaRPr lang="en-US"/>
        </a:p>
      </dgm:t>
    </dgm:pt>
    <dgm:pt modelId="{5305462E-EED4-4077-B8AD-264FFE9DD1F7}">
      <dgm:prSet custT="1"/>
      <dgm:spPr/>
      <dgm:t>
        <a:bodyPr/>
        <a:lstStyle/>
        <a:p>
          <a:r>
            <a:rPr lang="en-US" sz="1600" dirty="0"/>
            <a:t>Code Stroke Algorithm:  </a:t>
          </a:r>
          <a:r>
            <a:rPr lang="en-US" sz="1600" dirty="0">
              <a:solidFill>
                <a:srgbClr val="FF0000"/>
              </a:solidFill>
            </a:rPr>
            <a:t>Activate by Calling 119</a:t>
          </a:r>
        </a:p>
      </dgm:t>
    </dgm:pt>
    <dgm:pt modelId="{34AB58E2-A601-4E37-B5D9-21BEAEE7C8EB}" type="parTrans" cxnId="{28495172-4842-4B72-8EFB-C29632CF8F84}">
      <dgm:prSet/>
      <dgm:spPr/>
      <dgm:t>
        <a:bodyPr/>
        <a:lstStyle/>
        <a:p>
          <a:endParaRPr lang="en-US"/>
        </a:p>
      </dgm:t>
    </dgm:pt>
    <dgm:pt modelId="{BEE2952C-952A-4724-A46F-E365F802FBFD}" type="sibTrans" cxnId="{28495172-4842-4B72-8EFB-C29632CF8F84}">
      <dgm:prSet/>
      <dgm:spPr/>
      <dgm:t>
        <a:bodyPr/>
        <a:lstStyle/>
        <a:p>
          <a:endParaRPr lang="en-US"/>
        </a:p>
      </dgm:t>
    </dgm:pt>
    <dgm:pt modelId="{7C1ABFB6-2B35-4380-82DC-2A97E0494DE6}">
      <dgm:prSet custT="1"/>
      <dgm:spPr/>
      <dgm:t>
        <a:bodyPr/>
        <a:lstStyle/>
        <a:p>
          <a:r>
            <a:rPr lang="en-US" sz="1600" dirty="0"/>
            <a:t>Emergency Department</a:t>
          </a:r>
        </a:p>
      </dgm:t>
    </dgm:pt>
    <dgm:pt modelId="{52A9EDFB-D0FC-4467-B9D5-1FF1901DF6E0}" type="parTrans" cxnId="{D59CAD2D-532E-4AF4-845A-1617B9E03A95}">
      <dgm:prSet/>
      <dgm:spPr/>
      <dgm:t>
        <a:bodyPr/>
        <a:lstStyle/>
        <a:p>
          <a:endParaRPr lang="en-US"/>
        </a:p>
      </dgm:t>
    </dgm:pt>
    <dgm:pt modelId="{5500C20B-11AA-4242-A264-DFB723EECE59}" type="sibTrans" cxnId="{D59CAD2D-532E-4AF4-845A-1617B9E03A95}">
      <dgm:prSet/>
      <dgm:spPr/>
      <dgm:t>
        <a:bodyPr/>
        <a:lstStyle/>
        <a:p>
          <a:endParaRPr lang="en-US"/>
        </a:p>
      </dgm:t>
    </dgm:pt>
    <dgm:pt modelId="{6F413A1D-FF6E-43D4-930E-CA4CB46EC1FB}">
      <dgm:prSet custT="1"/>
      <dgm:spPr/>
      <dgm:t>
        <a:bodyPr/>
        <a:lstStyle/>
        <a:p>
          <a:r>
            <a:rPr lang="en-US" sz="1600" dirty="0"/>
            <a:t>Inpatients</a:t>
          </a:r>
        </a:p>
      </dgm:t>
    </dgm:pt>
    <dgm:pt modelId="{24BB2D5C-29A2-4815-95BD-97CDCC2A00EA}" type="parTrans" cxnId="{CE3C54D0-5DF6-4DEA-A7AF-D3FF58032B35}">
      <dgm:prSet/>
      <dgm:spPr/>
      <dgm:t>
        <a:bodyPr/>
        <a:lstStyle/>
        <a:p>
          <a:endParaRPr lang="en-US"/>
        </a:p>
      </dgm:t>
    </dgm:pt>
    <dgm:pt modelId="{40121E22-8CAC-4F54-AFD3-B6FBB4A37DBF}" type="sibTrans" cxnId="{CE3C54D0-5DF6-4DEA-A7AF-D3FF58032B35}">
      <dgm:prSet/>
      <dgm:spPr/>
      <dgm:t>
        <a:bodyPr/>
        <a:lstStyle/>
        <a:p>
          <a:endParaRPr lang="en-US"/>
        </a:p>
      </dgm:t>
    </dgm:pt>
    <dgm:pt modelId="{01CEF6E5-7865-4D36-A3EF-4FF497FCB7A8}">
      <dgm:prSet custT="1"/>
      <dgm:spPr/>
      <dgm:t>
        <a:bodyPr/>
        <a:lstStyle/>
        <a:p>
          <a:r>
            <a:rPr lang="en-US" sz="1600" dirty="0"/>
            <a:t>Optimizes the prompt assessment and management of patients with stroke symptoms that lead to </a:t>
          </a:r>
          <a:r>
            <a:rPr lang="en-US" sz="1600" b="1" dirty="0"/>
            <a:t>faster</a:t>
          </a:r>
          <a:r>
            <a:rPr lang="en-US" sz="1600" dirty="0"/>
            <a:t> stroke interventions and are associated with </a:t>
          </a:r>
          <a:r>
            <a:rPr lang="en-US" sz="1600" b="1" dirty="0"/>
            <a:t>better outcomes</a:t>
          </a:r>
        </a:p>
      </dgm:t>
    </dgm:pt>
    <dgm:pt modelId="{CA55AEF5-04C3-4AEC-BBFC-880626B1C68B}" type="parTrans" cxnId="{F5D09BED-B8F7-48AD-A917-84F5E026F1B5}">
      <dgm:prSet/>
      <dgm:spPr/>
      <dgm:t>
        <a:bodyPr/>
        <a:lstStyle/>
        <a:p>
          <a:endParaRPr lang="en-US"/>
        </a:p>
      </dgm:t>
    </dgm:pt>
    <dgm:pt modelId="{51B3436B-BC6C-4FCB-95C2-1A9817EF4FD6}" type="sibTrans" cxnId="{F5D09BED-B8F7-48AD-A917-84F5E026F1B5}">
      <dgm:prSet/>
      <dgm:spPr/>
      <dgm:t>
        <a:bodyPr/>
        <a:lstStyle/>
        <a:p>
          <a:endParaRPr lang="en-US"/>
        </a:p>
      </dgm:t>
    </dgm:pt>
    <dgm:pt modelId="{0C3D3C7D-FE72-47AF-982E-98896A7A0160}">
      <dgm:prSet custT="1"/>
      <dgm:spPr/>
      <dgm:t>
        <a:bodyPr/>
        <a:lstStyle/>
        <a:p>
          <a:r>
            <a:rPr lang="en-US" sz="1600" dirty="0"/>
            <a:t>Expert consulting for FASTER recognition of IV Alteplase administration (</a:t>
          </a:r>
          <a:r>
            <a:rPr lang="en-US" sz="1600" b="1" dirty="0"/>
            <a:t>Goal</a:t>
          </a:r>
          <a:r>
            <a:rPr lang="en-US" sz="1600" dirty="0"/>
            <a:t> </a:t>
          </a:r>
          <a:r>
            <a:rPr lang="en-US" sz="1600" u="sng" dirty="0"/>
            <a:t>&lt; </a:t>
          </a:r>
          <a:r>
            <a:rPr lang="en-US" sz="1600" b="1" dirty="0"/>
            <a:t>60 minutes</a:t>
          </a:r>
          <a:r>
            <a:rPr lang="en-US" sz="1600" dirty="0"/>
            <a:t>) and/or transfer for thrombectomy and other neurovascular procedures (</a:t>
          </a:r>
          <a:r>
            <a:rPr lang="en-US" sz="1600" b="1" dirty="0"/>
            <a:t>Goal </a:t>
          </a:r>
          <a:r>
            <a:rPr lang="en-US" sz="1600" b="1" u="sng" dirty="0"/>
            <a:t>&lt; </a:t>
          </a:r>
          <a:r>
            <a:rPr lang="en-US" sz="1600" b="1" dirty="0"/>
            <a:t>150 minutes</a:t>
          </a:r>
          <a:r>
            <a:rPr lang="en-US" sz="1600" dirty="0"/>
            <a:t>) </a:t>
          </a:r>
        </a:p>
      </dgm:t>
    </dgm:pt>
    <dgm:pt modelId="{0E021EC6-0F67-421A-BB2A-6BBF510E523E}" type="parTrans" cxnId="{41497D9E-80C7-40E4-A614-1E6D3CF9947B}">
      <dgm:prSet/>
      <dgm:spPr/>
      <dgm:t>
        <a:bodyPr/>
        <a:lstStyle/>
        <a:p>
          <a:endParaRPr lang="en-US"/>
        </a:p>
      </dgm:t>
    </dgm:pt>
    <dgm:pt modelId="{50C4D78F-FFEA-4540-852D-522C11D16C65}" type="sibTrans" cxnId="{41497D9E-80C7-40E4-A614-1E6D3CF9947B}">
      <dgm:prSet/>
      <dgm:spPr/>
      <dgm:t>
        <a:bodyPr/>
        <a:lstStyle/>
        <a:p>
          <a:endParaRPr lang="en-US"/>
        </a:p>
      </dgm:t>
    </dgm:pt>
    <dgm:pt modelId="{19DFB8BE-2299-4BEB-B07E-D908A43F3E4D}">
      <dgm:prSet custT="1"/>
      <dgm:spPr/>
      <dgm:t>
        <a:bodyPr/>
        <a:lstStyle/>
        <a:p>
          <a:r>
            <a:rPr lang="en-US" sz="1600" dirty="0"/>
            <a:t>Tele stroke capabilities </a:t>
          </a:r>
        </a:p>
      </dgm:t>
    </dgm:pt>
    <dgm:pt modelId="{BEDDF25E-F0EF-43C0-BE21-6347F804F235}" type="parTrans" cxnId="{2E2727EC-CB5A-4972-BC4C-F8449AEBC23C}">
      <dgm:prSet/>
      <dgm:spPr/>
      <dgm:t>
        <a:bodyPr/>
        <a:lstStyle/>
        <a:p>
          <a:endParaRPr lang="en-US"/>
        </a:p>
      </dgm:t>
    </dgm:pt>
    <dgm:pt modelId="{66AE785A-316C-46EA-B580-CB5FC2B80F2C}" type="sibTrans" cxnId="{2E2727EC-CB5A-4972-BC4C-F8449AEBC23C}">
      <dgm:prSet/>
      <dgm:spPr/>
      <dgm:t>
        <a:bodyPr/>
        <a:lstStyle/>
        <a:p>
          <a:endParaRPr lang="en-US"/>
        </a:p>
      </dgm:t>
    </dgm:pt>
    <dgm:pt modelId="{AD78C082-2749-44F5-8DE4-7D73338A8870}">
      <dgm:prSet/>
      <dgm:spPr/>
      <dgm:t>
        <a:bodyPr/>
        <a:lstStyle/>
        <a:p>
          <a:endParaRPr lang="en-US" sz="1200" dirty="0"/>
        </a:p>
      </dgm:t>
    </dgm:pt>
    <dgm:pt modelId="{DC20E0BC-751A-486F-99A8-D217B225CB20}" type="parTrans" cxnId="{7D14FC72-5CF2-4982-B796-CE254F057D6F}">
      <dgm:prSet/>
      <dgm:spPr/>
      <dgm:t>
        <a:bodyPr/>
        <a:lstStyle/>
        <a:p>
          <a:endParaRPr lang="en-US"/>
        </a:p>
      </dgm:t>
    </dgm:pt>
    <dgm:pt modelId="{C58455C8-6146-4F9A-BCA4-0ACB8BF8AB3B}" type="sibTrans" cxnId="{7D14FC72-5CF2-4982-B796-CE254F057D6F}">
      <dgm:prSet/>
      <dgm:spPr/>
      <dgm:t>
        <a:bodyPr/>
        <a:lstStyle/>
        <a:p>
          <a:endParaRPr lang="en-US"/>
        </a:p>
      </dgm:t>
    </dgm:pt>
    <dgm:pt modelId="{22229EC2-D1F7-4EF8-BE70-67C584C76CFA}" type="pres">
      <dgm:prSet presAssocID="{FA6238E2-9ED2-4F35-800E-D8954A87B454}" presName="linear" presStyleCnt="0">
        <dgm:presLayoutVars>
          <dgm:animLvl val="lvl"/>
          <dgm:resizeHandles val="exact"/>
        </dgm:presLayoutVars>
      </dgm:prSet>
      <dgm:spPr/>
    </dgm:pt>
    <dgm:pt modelId="{127BE937-2990-416E-8358-517A6985CF4B}" type="pres">
      <dgm:prSet presAssocID="{0883237B-4784-455E-91DD-E7BCE26B5E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D5D86E-0B5F-41C7-B8F7-2C95F8FADEEC}" type="pres">
      <dgm:prSet presAssocID="{76D9F423-2961-49E2-AB60-4BD5C0596AB3}" presName="spacer" presStyleCnt="0"/>
      <dgm:spPr/>
    </dgm:pt>
    <dgm:pt modelId="{661443AD-3E21-4375-B01E-71CA3646C8AC}" type="pres">
      <dgm:prSet presAssocID="{B4738EDA-C668-4E11-AC7C-00AD941EF2DE}" presName="parentText" presStyleLbl="node1" presStyleIdx="1" presStyleCnt="3" custScaleY="73449">
        <dgm:presLayoutVars>
          <dgm:chMax val="0"/>
          <dgm:bulletEnabled val="1"/>
        </dgm:presLayoutVars>
      </dgm:prSet>
      <dgm:spPr/>
    </dgm:pt>
    <dgm:pt modelId="{576140C2-C806-4BA0-9840-CEA081F64771}" type="pres">
      <dgm:prSet presAssocID="{B4738EDA-C668-4E11-AC7C-00AD941EF2DE}" presName="childText" presStyleLbl="revTx" presStyleIdx="0" presStyleCnt="2" custScaleY="109627" custLinFactNeighborX="-474" custLinFactNeighborY="8032">
        <dgm:presLayoutVars>
          <dgm:bulletEnabled val="1"/>
        </dgm:presLayoutVars>
      </dgm:prSet>
      <dgm:spPr/>
    </dgm:pt>
    <dgm:pt modelId="{8FCAE6BB-CAC4-4102-B4B5-663AA05324BF}" type="pres">
      <dgm:prSet presAssocID="{72200B24-F822-4DF4-B799-89F94FC4AEFC}" presName="parentText" presStyleLbl="node1" presStyleIdx="2" presStyleCnt="3" custScaleY="79333">
        <dgm:presLayoutVars>
          <dgm:chMax val="0"/>
          <dgm:bulletEnabled val="1"/>
        </dgm:presLayoutVars>
      </dgm:prSet>
      <dgm:spPr/>
    </dgm:pt>
    <dgm:pt modelId="{11573150-7DB2-4D94-93F0-FFD28265CAA0}" type="pres">
      <dgm:prSet presAssocID="{72200B24-F822-4DF4-B799-89F94FC4AEFC}" presName="childText" presStyleLbl="revTx" presStyleIdx="1" presStyleCnt="2" custLinFactNeighborY="5871">
        <dgm:presLayoutVars>
          <dgm:bulletEnabled val="1"/>
        </dgm:presLayoutVars>
      </dgm:prSet>
      <dgm:spPr/>
    </dgm:pt>
  </dgm:ptLst>
  <dgm:cxnLst>
    <dgm:cxn modelId="{9FD8BC10-1DC8-4721-84C5-461225CFA383}" type="presOf" srcId="{6F413A1D-FF6E-43D4-930E-CA4CB46EC1FB}" destId="{576140C2-C806-4BA0-9840-CEA081F64771}" srcOrd="0" destOrd="4" presId="urn:microsoft.com/office/officeart/2005/8/layout/vList2"/>
    <dgm:cxn modelId="{04EFF212-6899-4881-A2BA-3E4E9BF96DB6}" type="presOf" srcId="{01CEF6E5-7865-4D36-A3EF-4FF497FCB7A8}" destId="{576140C2-C806-4BA0-9840-CEA081F64771}" srcOrd="0" destOrd="5" presId="urn:microsoft.com/office/officeart/2005/8/layout/vList2"/>
    <dgm:cxn modelId="{42D7E918-5F91-4A87-8FC3-9572C623BC7C}" type="presOf" srcId="{72200B24-F822-4DF4-B799-89F94FC4AEFC}" destId="{8FCAE6BB-CAC4-4102-B4B5-663AA05324BF}" srcOrd="0" destOrd="0" presId="urn:microsoft.com/office/officeart/2005/8/layout/vList2"/>
    <dgm:cxn modelId="{1CB5951E-6597-4475-B77E-4A0E5B1E4546}" type="presOf" srcId="{C1C2362C-1E10-4D56-A9FC-D8E0AAEE4DFC}" destId="{576140C2-C806-4BA0-9840-CEA081F64771}" srcOrd="0" destOrd="0" presId="urn:microsoft.com/office/officeart/2005/8/layout/vList2"/>
    <dgm:cxn modelId="{D59CAD2D-532E-4AF4-845A-1617B9E03A95}" srcId="{5305462E-EED4-4077-B8AD-264FFE9DD1F7}" destId="{7C1ABFB6-2B35-4380-82DC-2A97E0494DE6}" srcOrd="0" destOrd="0" parTransId="{52A9EDFB-D0FC-4467-B9D5-1FF1901DF6E0}" sibTransId="{5500C20B-11AA-4242-A264-DFB723EECE59}"/>
    <dgm:cxn modelId="{9D1C6141-2525-4F14-AB6D-5B4B3BD1CF13}" type="presOf" srcId="{B4738EDA-C668-4E11-AC7C-00AD941EF2DE}" destId="{661443AD-3E21-4375-B01E-71CA3646C8AC}" srcOrd="0" destOrd="0" presId="urn:microsoft.com/office/officeart/2005/8/layout/vList2"/>
    <dgm:cxn modelId="{E0C29845-6D4E-47A3-AA99-9170B47A26BB}" type="presOf" srcId="{A921F2BA-FBB2-458B-923A-2DCFB6925E7C}" destId="{576140C2-C806-4BA0-9840-CEA081F64771}" srcOrd="0" destOrd="1" presId="urn:microsoft.com/office/officeart/2005/8/layout/vList2"/>
    <dgm:cxn modelId="{5D113D51-FB8F-4CB7-BA2A-45A3EE17BECD}" type="presOf" srcId="{19DFB8BE-2299-4BEB-B07E-D908A43F3E4D}" destId="{11573150-7DB2-4D94-93F0-FFD28265CAA0}" srcOrd="0" destOrd="2" presId="urn:microsoft.com/office/officeart/2005/8/layout/vList2"/>
    <dgm:cxn modelId="{28495172-4842-4B72-8EFB-C29632CF8F84}" srcId="{B4738EDA-C668-4E11-AC7C-00AD941EF2DE}" destId="{5305462E-EED4-4077-B8AD-264FFE9DD1F7}" srcOrd="2" destOrd="0" parTransId="{34AB58E2-A601-4E37-B5D9-21BEAEE7C8EB}" sibTransId="{BEE2952C-952A-4724-A46F-E365F802FBFD}"/>
    <dgm:cxn modelId="{7D14FC72-5CF2-4982-B796-CE254F057D6F}" srcId="{72200B24-F822-4DF4-B799-89F94FC4AEFC}" destId="{AD78C082-2749-44F5-8DE4-7D73338A8870}" srcOrd="3" destOrd="0" parTransId="{DC20E0BC-751A-486F-99A8-D217B225CB20}" sibTransId="{C58455C8-6146-4F9A-BCA4-0ACB8BF8AB3B}"/>
    <dgm:cxn modelId="{76DE0573-C083-4B03-9B9A-7A4716262477}" srcId="{B4738EDA-C668-4E11-AC7C-00AD941EF2DE}" destId="{C1C2362C-1E10-4D56-A9FC-D8E0AAEE4DFC}" srcOrd="0" destOrd="0" parTransId="{704465F6-9AC2-47BE-8D3F-20713EADFC0F}" sibTransId="{1B186832-0BDA-4BB2-A04A-69F4E58385E9}"/>
    <dgm:cxn modelId="{1C567E76-8840-4B33-AE70-F34F84F03608}" type="presOf" srcId="{5305462E-EED4-4077-B8AD-264FFE9DD1F7}" destId="{576140C2-C806-4BA0-9840-CEA081F64771}" srcOrd="0" destOrd="2" presId="urn:microsoft.com/office/officeart/2005/8/layout/vList2"/>
    <dgm:cxn modelId="{74970996-2E9E-4539-A859-3BD2A076E745}" type="presOf" srcId="{7C1ABFB6-2B35-4380-82DC-2A97E0494DE6}" destId="{576140C2-C806-4BA0-9840-CEA081F64771}" srcOrd="0" destOrd="3" presId="urn:microsoft.com/office/officeart/2005/8/layout/vList2"/>
    <dgm:cxn modelId="{942B7098-2ED9-4D79-9E74-3A2823C708F5}" type="presOf" srcId="{1D556AC3-B923-424B-B447-EC34A9E2EAD5}" destId="{11573150-7DB2-4D94-93F0-FFD28265CAA0}" srcOrd="0" destOrd="0" presId="urn:microsoft.com/office/officeart/2005/8/layout/vList2"/>
    <dgm:cxn modelId="{41497D9E-80C7-40E4-A614-1E6D3CF9947B}" srcId="{72200B24-F822-4DF4-B799-89F94FC4AEFC}" destId="{0C3D3C7D-FE72-47AF-982E-98896A7A0160}" srcOrd="1" destOrd="0" parTransId="{0E021EC6-0F67-421A-BB2A-6BBF510E523E}" sibTransId="{50C4D78F-FFEA-4540-852D-522C11D16C65}"/>
    <dgm:cxn modelId="{8B0426AB-798B-4126-B160-7380DD8C43A6}" srcId="{FA6238E2-9ED2-4F35-800E-D8954A87B454}" destId="{B4738EDA-C668-4E11-AC7C-00AD941EF2DE}" srcOrd="1" destOrd="0" parTransId="{34FD856A-A7EF-4915-8B0D-CC00DE0C887B}" sibTransId="{C740C278-5029-4BCA-9934-1295EF9CFBE2}"/>
    <dgm:cxn modelId="{47BA8DC3-C88E-477E-89E9-CBB85491A690}" type="presOf" srcId="{AD78C082-2749-44F5-8DE4-7D73338A8870}" destId="{11573150-7DB2-4D94-93F0-FFD28265CAA0}" srcOrd="0" destOrd="3" presId="urn:microsoft.com/office/officeart/2005/8/layout/vList2"/>
    <dgm:cxn modelId="{7BBF2AC8-CCB5-4BCE-A4D4-93B15F846D42}" type="presOf" srcId="{FA6238E2-9ED2-4F35-800E-D8954A87B454}" destId="{22229EC2-D1F7-4EF8-BE70-67C584C76CFA}" srcOrd="0" destOrd="0" presId="urn:microsoft.com/office/officeart/2005/8/layout/vList2"/>
    <dgm:cxn modelId="{CD922ECA-11AB-45B2-BC99-03725F9CBC21}" srcId="{FA6238E2-9ED2-4F35-800E-D8954A87B454}" destId="{0883237B-4784-455E-91DD-E7BCE26B5E17}" srcOrd="0" destOrd="0" parTransId="{F3F55659-0ECE-4A6C-A4D1-62B197F8FEC1}" sibTransId="{76D9F423-2961-49E2-AB60-4BD5C0596AB3}"/>
    <dgm:cxn modelId="{CE3C54D0-5DF6-4DEA-A7AF-D3FF58032B35}" srcId="{5305462E-EED4-4077-B8AD-264FFE9DD1F7}" destId="{6F413A1D-FF6E-43D4-930E-CA4CB46EC1FB}" srcOrd="1" destOrd="0" parTransId="{24BB2D5C-29A2-4815-95BD-97CDCC2A00EA}" sibTransId="{40121E22-8CAC-4F54-AFD3-B6FBB4A37DBF}"/>
    <dgm:cxn modelId="{3F6684DF-1A28-4CCC-ADBF-B2CD9C3CE823}" srcId="{FA6238E2-9ED2-4F35-800E-D8954A87B454}" destId="{72200B24-F822-4DF4-B799-89F94FC4AEFC}" srcOrd="2" destOrd="0" parTransId="{64E4D2A7-DB11-4816-ABBC-F7F5F7FC0C3F}" sibTransId="{27EEE34E-F62F-466F-9249-A8089431E583}"/>
    <dgm:cxn modelId="{4B083FE4-81CA-4A77-9CD8-1E479D543DDA}" srcId="{B4738EDA-C668-4E11-AC7C-00AD941EF2DE}" destId="{A921F2BA-FBB2-458B-923A-2DCFB6925E7C}" srcOrd="1" destOrd="0" parTransId="{B9ECAB16-5FC2-4199-8914-F0DE3A11511D}" sibTransId="{900D79F2-F014-42C9-81C2-FE5BED936C2A}"/>
    <dgm:cxn modelId="{BEC2E6EB-7A59-4FE3-B3C6-FF3BE7FF1C70}" type="presOf" srcId="{0883237B-4784-455E-91DD-E7BCE26B5E17}" destId="{127BE937-2990-416E-8358-517A6985CF4B}" srcOrd="0" destOrd="0" presId="urn:microsoft.com/office/officeart/2005/8/layout/vList2"/>
    <dgm:cxn modelId="{2E2727EC-CB5A-4972-BC4C-F8449AEBC23C}" srcId="{72200B24-F822-4DF4-B799-89F94FC4AEFC}" destId="{19DFB8BE-2299-4BEB-B07E-D908A43F3E4D}" srcOrd="2" destOrd="0" parTransId="{BEDDF25E-F0EF-43C0-BE21-6347F804F235}" sibTransId="{66AE785A-316C-46EA-B580-CB5FC2B80F2C}"/>
    <dgm:cxn modelId="{F5D09BED-B8F7-48AD-A917-84F5E026F1B5}" srcId="{B4738EDA-C668-4E11-AC7C-00AD941EF2DE}" destId="{01CEF6E5-7865-4D36-A3EF-4FF497FCB7A8}" srcOrd="3" destOrd="0" parTransId="{CA55AEF5-04C3-4AEC-BBFC-880626B1C68B}" sibTransId="{51B3436B-BC6C-4FCB-95C2-1A9817EF4FD6}"/>
    <dgm:cxn modelId="{037419F5-397E-4C14-97FE-7104DB896A3F}" type="presOf" srcId="{0C3D3C7D-FE72-47AF-982E-98896A7A0160}" destId="{11573150-7DB2-4D94-93F0-FFD28265CAA0}" srcOrd="0" destOrd="1" presId="urn:microsoft.com/office/officeart/2005/8/layout/vList2"/>
    <dgm:cxn modelId="{C77A89FD-6BAB-4B75-9C16-4C0A249392F4}" srcId="{72200B24-F822-4DF4-B799-89F94FC4AEFC}" destId="{1D556AC3-B923-424B-B447-EC34A9E2EAD5}" srcOrd="0" destOrd="0" parTransId="{B907B91C-CE94-46D3-B04D-4D5E6D5C520D}" sibTransId="{848852BF-C661-474E-9764-8A67B557B644}"/>
    <dgm:cxn modelId="{412AF038-0B56-4703-9129-2227B19A5558}" type="presParOf" srcId="{22229EC2-D1F7-4EF8-BE70-67C584C76CFA}" destId="{127BE937-2990-416E-8358-517A6985CF4B}" srcOrd="0" destOrd="0" presId="urn:microsoft.com/office/officeart/2005/8/layout/vList2"/>
    <dgm:cxn modelId="{D30D1752-B2D2-4B13-9F56-41CF2E56E459}" type="presParOf" srcId="{22229EC2-D1F7-4EF8-BE70-67C584C76CFA}" destId="{8DD5D86E-0B5F-41C7-B8F7-2C95F8FADEEC}" srcOrd="1" destOrd="0" presId="urn:microsoft.com/office/officeart/2005/8/layout/vList2"/>
    <dgm:cxn modelId="{C58557FE-16DD-4D85-A13A-B78000DB471A}" type="presParOf" srcId="{22229EC2-D1F7-4EF8-BE70-67C584C76CFA}" destId="{661443AD-3E21-4375-B01E-71CA3646C8AC}" srcOrd="2" destOrd="0" presId="urn:microsoft.com/office/officeart/2005/8/layout/vList2"/>
    <dgm:cxn modelId="{D6E21E4A-5953-41AC-904B-DFCED23D5671}" type="presParOf" srcId="{22229EC2-D1F7-4EF8-BE70-67C584C76CFA}" destId="{576140C2-C806-4BA0-9840-CEA081F64771}" srcOrd="3" destOrd="0" presId="urn:microsoft.com/office/officeart/2005/8/layout/vList2"/>
    <dgm:cxn modelId="{B844CF46-A88F-4813-829C-2E9881599AFD}" type="presParOf" srcId="{22229EC2-D1F7-4EF8-BE70-67C584C76CFA}" destId="{8FCAE6BB-CAC4-4102-B4B5-663AA05324BF}" srcOrd="4" destOrd="0" presId="urn:microsoft.com/office/officeart/2005/8/layout/vList2"/>
    <dgm:cxn modelId="{5509FFA1-F1FE-48A6-BE51-2343827E9CA9}" type="presParOf" srcId="{22229EC2-D1F7-4EF8-BE70-67C584C76CFA}" destId="{11573150-7DB2-4D94-93F0-FFD28265CA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6238E2-9ED2-4F35-800E-D8954A87B4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3237B-4784-455E-91DD-E7BCE26B5E17}">
      <dgm:prSet custT="1"/>
      <dgm:spPr>
        <a:solidFill>
          <a:schemeClr val="bg1"/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en-US" sz="2400" dirty="0">
              <a:solidFill>
                <a:schemeClr val="tx1"/>
              </a:solidFill>
            </a:rPr>
            <a:t>Hospital Blood Glucose Target: 100- 180 mg/dl</a:t>
          </a:r>
        </a:p>
        <a:p>
          <a:pPr algn="l">
            <a:lnSpc>
              <a:spcPct val="90000"/>
            </a:lnSpc>
          </a:pPr>
          <a:endParaRPr lang="en-US" sz="1000" dirty="0">
            <a:solidFill>
              <a:schemeClr val="tx1"/>
            </a:solidFill>
          </a:endParaRPr>
        </a:p>
      </dgm:t>
    </dgm:pt>
    <dgm:pt modelId="{F3F55659-0ECE-4A6C-A4D1-62B197F8FEC1}" type="parTrans" cxnId="{CD922ECA-11AB-45B2-BC99-03725F9CBC21}">
      <dgm:prSet/>
      <dgm:spPr/>
      <dgm:t>
        <a:bodyPr/>
        <a:lstStyle/>
        <a:p>
          <a:endParaRPr lang="en-US"/>
        </a:p>
      </dgm:t>
    </dgm:pt>
    <dgm:pt modelId="{76D9F423-2961-49E2-AB60-4BD5C0596AB3}" type="sibTrans" cxnId="{CD922ECA-11AB-45B2-BC99-03725F9CBC21}">
      <dgm:prSet/>
      <dgm:spPr/>
      <dgm:t>
        <a:bodyPr/>
        <a:lstStyle/>
        <a:p>
          <a:endParaRPr lang="en-US"/>
        </a:p>
      </dgm:t>
    </dgm:pt>
    <dgm:pt modelId="{B4738EDA-C668-4E11-AC7C-00AD941EF2DE}">
      <dgm:prSet custT="1"/>
      <dgm:spPr/>
      <dgm:t>
        <a:bodyPr/>
        <a:lstStyle/>
        <a:p>
          <a:r>
            <a:rPr lang="en-US" sz="2200" b="0" dirty="0"/>
            <a:t>Caring for Inpatient Diabetes Patients :</a:t>
          </a:r>
        </a:p>
      </dgm:t>
    </dgm:pt>
    <dgm:pt modelId="{34FD856A-A7EF-4915-8B0D-CC00DE0C887B}" type="parTrans" cxnId="{8B0426AB-798B-4126-B160-7380DD8C43A6}">
      <dgm:prSet/>
      <dgm:spPr/>
      <dgm:t>
        <a:bodyPr/>
        <a:lstStyle/>
        <a:p>
          <a:endParaRPr lang="en-US"/>
        </a:p>
      </dgm:t>
    </dgm:pt>
    <dgm:pt modelId="{C740C278-5029-4BCA-9934-1295EF9CFBE2}" type="sibTrans" cxnId="{8B0426AB-798B-4126-B160-7380DD8C43A6}">
      <dgm:prSet/>
      <dgm:spPr/>
      <dgm:t>
        <a:bodyPr/>
        <a:lstStyle/>
        <a:p>
          <a:endParaRPr lang="en-US"/>
        </a:p>
      </dgm:t>
    </dgm:pt>
    <dgm:pt modelId="{C1C2362C-1E10-4D56-A9FC-D8E0AAEE4DFC}">
      <dgm:prSet custT="1"/>
      <dgm:spPr/>
      <dgm:t>
        <a:bodyPr/>
        <a:lstStyle/>
        <a:p>
          <a:r>
            <a:rPr lang="en-US" sz="1600" dirty="0"/>
            <a:t>Utilize Basal Bolus Order Set</a:t>
          </a:r>
        </a:p>
      </dgm:t>
    </dgm:pt>
    <dgm:pt modelId="{704465F6-9AC2-47BE-8D3F-20713EADFC0F}" type="parTrans" cxnId="{76DE0573-C083-4B03-9B9A-7A4716262477}">
      <dgm:prSet/>
      <dgm:spPr/>
      <dgm:t>
        <a:bodyPr/>
        <a:lstStyle/>
        <a:p>
          <a:endParaRPr lang="en-US"/>
        </a:p>
      </dgm:t>
    </dgm:pt>
    <dgm:pt modelId="{1B186832-0BDA-4BB2-A04A-69F4E58385E9}" type="sibTrans" cxnId="{76DE0573-C083-4B03-9B9A-7A4716262477}">
      <dgm:prSet/>
      <dgm:spPr/>
      <dgm:t>
        <a:bodyPr/>
        <a:lstStyle/>
        <a:p>
          <a:endParaRPr lang="en-US"/>
        </a:p>
      </dgm:t>
    </dgm:pt>
    <dgm:pt modelId="{72200B24-F822-4DF4-B799-89F94FC4AEFC}">
      <dgm:prSet custT="1"/>
      <dgm:spPr/>
      <dgm:t>
        <a:bodyPr/>
        <a:lstStyle/>
        <a:p>
          <a:r>
            <a:rPr lang="en-US" sz="2200" dirty="0"/>
            <a:t>Contacting the Inpatient Diabetes Program Team:</a:t>
          </a:r>
        </a:p>
      </dgm:t>
    </dgm:pt>
    <dgm:pt modelId="{64E4D2A7-DB11-4816-ABBC-F7F5F7FC0C3F}" type="parTrans" cxnId="{3F6684DF-1A28-4CCC-ADBF-B2CD9C3CE823}">
      <dgm:prSet/>
      <dgm:spPr/>
      <dgm:t>
        <a:bodyPr/>
        <a:lstStyle/>
        <a:p>
          <a:endParaRPr lang="en-US"/>
        </a:p>
      </dgm:t>
    </dgm:pt>
    <dgm:pt modelId="{27EEE34E-F62F-466F-9249-A8089431E583}" type="sibTrans" cxnId="{3F6684DF-1A28-4CCC-ADBF-B2CD9C3CE823}">
      <dgm:prSet/>
      <dgm:spPr/>
      <dgm:t>
        <a:bodyPr/>
        <a:lstStyle/>
        <a:p>
          <a:endParaRPr lang="en-US"/>
        </a:p>
      </dgm:t>
    </dgm:pt>
    <dgm:pt modelId="{1D556AC3-B923-424B-B447-EC34A9E2EAD5}">
      <dgm:prSet custT="1"/>
      <dgm:spPr/>
      <dgm:t>
        <a:bodyPr/>
        <a:lstStyle/>
        <a:p>
          <a:r>
            <a:rPr lang="en-US" sz="1600" dirty="0"/>
            <a:t>Inpatient diabetes education consult in EPIC if needed</a:t>
          </a:r>
        </a:p>
      </dgm:t>
    </dgm:pt>
    <dgm:pt modelId="{B907B91C-CE94-46D3-B04D-4D5E6D5C520D}" type="parTrans" cxnId="{C77A89FD-6BAB-4B75-9C16-4C0A249392F4}">
      <dgm:prSet/>
      <dgm:spPr/>
      <dgm:t>
        <a:bodyPr/>
        <a:lstStyle/>
        <a:p>
          <a:endParaRPr lang="en-US"/>
        </a:p>
      </dgm:t>
    </dgm:pt>
    <dgm:pt modelId="{848852BF-C661-474E-9764-8A67B557B644}" type="sibTrans" cxnId="{C77A89FD-6BAB-4B75-9C16-4C0A249392F4}">
      <dgm:prSet/>
      <dgm:spPr/>
      <dgm:t>
        <a:bodyPr/>
        <a:lstStyle/>
        <a:p>
          <a:endParaRPr lang="en-US"/>
        </a:p>
      </dgm:t>
    </dgm:pt>
    <dgm:pt modelId="{568B868B-9F99-46A9-A880-6019771141E8}">
      <dgm:prSet custT="1"/>
      <dgm:spPr/>
      <dgm:t>
        <a:bodyPr/>
        <a:lstStyle/>
        <a:p>
          <a:r>
            <a:rPr lang="en-US" sz="1600" dirty="0"/>
            <a:t>Order A1C if no current A1C available </a:t>
          </a:r>
        </a:p>
      </dgm:t>
    </dgm:pt>
    <dgm:pt modelId="{2747CB59-FA00-4878-BDDF-724C2614A60B}" type="parTrans" cxnId="{60133F38-734B-402C-B5E8-2356EBC876C0}">
      <dgm:prSet/>
      <dgm:spPr/>
      <dgm:t>
        <a:bodyPr/>
        <a:lstStyle/>
        <a:p>
          <a:endParaRPr lang="en-US"/>
        </a:p>
      </dgm:t>
    </dgm:pt>
    <dgm:pt modelId="{9D7C3B0A-118C-421F-9068-EADE3C47486F}" type="sibTrans" cxnId="{60133F38-734B-402C-B5E8-2356EBC876C0}">
      <dgm:prSet/>
      <dgm:spPr/>
      <dgm:t>
        <a:bodyPr/>
        <a:lstStyle/>
        <a:p>
          <a:endParaRPr lang="en-US"/>
        </a:p>
      </dgm:t>
    </dgm:pt>
    <dgm:pt modelId="{C30456B6-4696-40D3-91CE-BC6728CE3E0C}">
      <dgm:prSet custT="1"/>
      <dgm:spPr/>
      <dgm:t>
        <a:bodyPr/>
        <a:lstStyle/>
        <a:p>
          <a:r>
            <a:rPr lang="en-US" sz="1600" dirty="0"/>
            <a:t>Document type of diabetes and diabetes control in daily progress note </a:t>
          </a:r>
        </a:p>
      </dgm:t>
    </dgm:pt>
    <dgm:pt modelId="{AB7DC5A5-4335-4779-A1F9-0B418BE9AD5D}" type="parTrans" cxnId="{B0D6E8F6-F4A1-4917-9CE0-BFF9381CE21D}">
      <dgm:prSet/>
      <dgm:spPr/>
      <dgm:t>
        <a:bodyPr/>
        <a:lstStyle/>
        <a:p>
          <a:endParaRPr lang="en-US"/>
        </a:p>
      </dgm:t>
    </dgm:pt>
    <dgm:pt modelId="{15D81CCE-9916-4CCD-B707-7E568295F4A8}" type="sibTrans" cxnId="{B0D6E8F6-F4A1-4917-9CE0-BFF9381CE21D}">
      <dgm:prSet/>
      <dgm:spPr/>
      <dgm:t>
        <a:bodyPr/>
        <a:lstStyle/>
        <a:p>
          <a:endParaRPr lang="en-US"/>
        </a:p>
      </dgm:t>
    </dgm:pt>
    <dgm:pt modelId="{E6AA44F0-EFC3-4C31-B540-5137CC9858CF}">
      <dgm:prSet custT="1"/>
      <dgm:spPr/>
      <dgm:t>
        <a:bodyPr/>
        <a:lstStyle/>
        <a:p>
          <a:r>
            <a:rPr lang="en-US" sz="1600" dirty="0"/>
            <a:t>All patients with diabetes should have POCT glucose orders</a:t>
          </a:r>
        </a:p>
      </dgm:t>
    </dgm:pt>
    <dgm:pt modelId="{22E81D18-5AB1-4EA6-8DCE-FEBC7762821E}" type="parTrans" cxnId="{C38E07EC-07D0-4435-A2DE-C849A3281B09}">
      <dgm:prSet/>
      <dgm:spPr/>
      <dgm:t>
        <a:bodyPr/>
        <a:lstStyle/>
        <a:p>
          <a:endParaRPr lang="en-US"/>
        </a:p>
      </dgm:t>
    </dgm:pt>
    <dgm:pt modelId="{2663E016-84A9-4BA8-82ED-6F187800E12A}" type="sibTrans" cxnId="{C38E07EC-07D0-4435-A2DE-C849A3281B09}">
      <dgm:prSet/>
      <dgm:spPr/>
      <dgm:t>
        <a:bodyPr/>
        <a:lstStyle/>
        <a:p>
          <a:endParaRPr lang="en-US"/>
        </a:p>
      </dgm:t>
    </dgm:pt>
    <dgm:pt modelId="{15616535-AE87-40A5-8B09-88455B6AA71A}">
      <dgm:prSet custT="1"/>
      <dgm:spPr/>
      <dgm:t>
        <a:bodyPr/>
        <a:lstStyle/>
        <a:p>
          <a:r>
            <a:rPr lang="en-US" sz="1600" dirty="0"/>
            <a:t>Order basal/bolus insulin</a:t>
          </a:r>
        </a:p>
      </dgm:t>
    </dgm:pt>
    <dgm:pt modelId="{FE95976E-10A3-44A5-AB2B-5F8F1F5360FF}" type="parTrans" cxnId="{0A541B1A-6890-4F60-AD13-A48B3552117D}">
      <dgm:prSet/>
      <dgm:spPr/>
      <dgm:t>
        <a:bodyPr/>
        <a:lstStyle/>
        <a:p>
          <a:endParaRPr lang="en-US"/>
        </a:p>
      </dgm:t>
    </dgm:pt>
    <dgm:pt modelId="{A0965EB1-43A2-44A5-969B-250FA362F923}" type="sibTrans" cxnId="{0A541B1A-6890-4F60-AD13-A48B3552117D}">
      <dgm:prSet/>
      <dgm:spPr/>
      <dgm:t>
        <a:bodyPr/>
        <a:lstStyle/>
        <a:p>
          <a:endParaRPr lang="en-US"/>
        </a:p>
      </dgm:t>
    </dgm:pt>
    <dgm:pt modelId="{356D72BB-196D-471E-AD4C-6DD7511B45B9}">
      <dgm:prSet custT="1"/>
      <dgm:spPr/>
      <dgm:t>
        <a:bodyPr/>
        <a:lstStyle/>
        <a:p>
          <a:r>
            <a:rPr lang="en-US" sz="1600" dirty="0"/>
            <a:t>For bolus insulin: order mealtime plus correction scale rapid acting insulin</a:t>
          </a:r>
        </a:p>
      </dgm:t>
    </dgm:pt>
    <dgm:pt modelId="{260C77B5-EC9C-4F9C-A018-735BD7F005F4}" type="parTrans" cxnId="{C16433A2-3CA0-436F-8D30-212AC67EB707}">
      <dgm:prSet/>
      <dgm:spPr/>
      <dgm:t>
        <a:bodyPr/>
        <a:lstStyle/>
        <a:p>
          <a:endParaRPr lang="en-US"/>
        </a:p>
      </dgm:t>
    </dgm:pt>
    <dgm:pt modelId="{6EE46895-8352-4904-861B-C36C762D650C}" type="sibTrans" cxnId="{C16433A2-3CA0-436F-8D30-212AC67EB707}">
      <dgm:prSet/>
      <dgm:spPr/>
      <dgm:t>
        <a:bodyPr/>
        <a:lstStyle/>
        <a:p>
          <a:endParaRPr lang="en-US"/>
        </a:p>
      </dgm:t>
    </dgm:pt>
    <dgm:pt modelId="{BD643399-A873-4DDD-AE46-808556C936FC}">
      <dgm:prSet custT="1"/>
      <dgm:spPr/>
      <dgm:t>
        <a:bodyPr/>
        <a:lstStyle/>
        <a:p>
          <a:r>
            <a:rPr lang="en-US" sz="1600" dirty="0"/>
            <a:t>Review blood glucose daily and adjust insulin as needed</a:t>
          </a:r>
        </a:p>
      </dgm:t>
    </dgm:pt>
    <dgm:pt modelId="{193E0CC6-665C-4A08-A0CC-F43E43624B72}" type="parTrans" cxnId="{ABA5F1EB-FD28-4BA2-8E20-F37285A383E3}">
      <dgm:prSet/>
      <dgm:spPr/>
      <dgm:t>
        <a:bodyPr/>
        <a:lstStyle/>
        <a:p>
          <a:endParaRPr lang="en-US"/>
        </a:p>
      </dgm:t>
    </dgm:pt>
    <dgm:pt modelId="{B1848B2A-5DA9-4C1C-98E6-59553204480E}" type="sibTrans" cxnId="{ABA5F1EB-FD28-4BA2-8E20-F37285A383E3}">
      <dgm:prSet/>
      <dgm:spPr/>
      <dgm:t>
        <a:bodyPr/>
        <a:lstStyle/>
        <a:p>
          <a:endParaRPr lang="en-US"/>
        </a:p>
      </dgm:t>
    </dgm:pt>
    <dgm:pt modelId="{29C1282E-85F7-4002-8609-49E07B08C6E7}">
      <dgm:prSet custT="1"/>
      <dgm:spPr/>
      <dgm:t>
        <a:bodyPr/>
        <a:lstStyle/>
        <a:p>
          <a:r>
            <a:rPr lang="en-US" sz="1600" dirty="0"/>
            <a:t>Endocrinology consult for all insulin pump patients and for U-500 Regular insulin</a:t>
          </a:r>
        </a:p>
      </dgm:t>
    </dgm:pt>
    <dgm:pt modelId="{2FBEAE03-E483-4F66-86E1-9863ADD4528C}" type="parTrans" cxnId="{6DDDEB1A-B1D7-4C80-B5F3-89DEE536E78A}">
      <dgm:prSet/>
      <dgm:spPr/>
      <dgm:t>
        <a:bodyPr/>
        <a:lstStyle/>
        <a:p>
          <a:endParaRPr lang="en-US"/>
        </a:p>
      </dgm:t>
    </dgm:pt>
    <dgm:pt modelId="{EE1A5331-61AF-458B-BBC7-B857144B9432}" type="sibTrans" cxnId="{6DDDEB1A-B1D7-4C80-B5F3-89DEE536E78A}">
      <dgm:prSet/>
      <dgm:spPr/>
      <dgm:t>
        <a:bodyPr/>
        <a:lstStyle/>
        <a:p>
          <a:endParaRPr lang="en-US"/>
        </a:p>
      </dgm:t>
    </dgm:pt>
    <dgm:pt modelId="{D63A77B7-506F-4CDB-AB5E-97D21D8D7D4E}">
      <dgm:prSet custT="1"/>
      <dgm:spPr/>
      <dgm:t>
        <a:bodyPr/>
        <a:lstStyle/>
        <a:p>
          <a:r>
            <a:rPr lang="en-US" sz="1600" dirty="0"/>
            <a:t>Inpatient nutrition education consult in EPIC if needed</a:t>
          </a:r>
        </a:p>
      </dgm:t>
    </dgm:pt>
    <dgm:pt modelId="{ED85B4F1-59ED-4344-AAF7-1916D1A80B43}" type="parTrans" cxnId="{3F49AF9E-901A-437A-BC3B-A1D1D5A1F2A0}">
      <dgm:prSet/>
      <dgm:spPr/>
      <dgm:t>
        <a:bodyPr/>
        <a:lstStyle/>
        <a:p>
          <a:endParaRPr lang="en-US"/>
        </a:p>
      </dgm:t>
    </dgm:pt>
    <dgm:pt modelId="{6CA0D22C-C6C3-43EA-AC26-38CA7EF7307E}" type="sibTrans" cxnId="{3F49AF9E-901A-437A-BC3B-A1D1D5A1F2A0}">
      <dgm:prSet/>
      <dgm:spPr/>
      <dgm:t>
        <a:bodyPr/>
        <a:lstStyle/>
        <a:p>
          <a:endParaRPr lang="en-US"/>
        </a:p>
      </dgm:t>
    </dgm:pt>
    <dgm:pt modelId="{FC355933-113A-4802-B541-B7714620240B}">
      <dgm:prSet custT="1"/>
      <dgm:spPr/>
      <dgm:t>
        <a:bodyPr/>
        <a:lstStyle/>
        <a:p>
          <a:r>
            <a:rPr lang="en-US" sz="1600" dirty="0"/>
            <a:t>Consider Hospitalist or Endocrinology consult for diabetes management</a:t>
          </a:r>
        </a:p>
      </dgm:t>
    </dgm:pt>
    <dgm:pt modelId="{0AF3630B-B8F0-4447-9AE9-A8BF061FA777}" type="parTrans" cxnId="{34B66E14-DF70-4F96-AD75-5467E84B43D5}">
      <dgm:prSet/>
      <dgm:spPr/>
      <dgm:t>
        <a:bodyPr/>
        <a:lstStyle/>
        <a:p>
          <a:endParaRPr lang="en-US"/>
        </a:p>
      </dgm:t>
    </dgm:pt>
    <dgm:pt modelId="{71CC3D8E-EBC8-40A6-B3E6-E622172B81DC}" type="sibTrans" cxnId="{34B66E14-DF70-4F96-AD75-5467E84B43D5}">
      <dgm:prSet/>
      <dgm:spPr/>
      <dgm:t>
        <a:bodyPr/>
        <a:lstStyle/>
        <a:p>
          <a:endParaRPr lang="en-US"/>
        </a:p>
      </dgm:t>
    </dgm:pt>
    <dgm:pt modelId="{22229EC2-D1F7-4EF8-BE70-67C584C76CFA}" type="pres">
      <dgm:prSet presAssocID="{FA6238E2-9ED2-4F35-800E-D8954A87B454}" presName="linear" presStyleCnt="0">
        <dgm:presLayoutVars>
          <dgm:animLvl val="lvl"/>
          <dgm:resizeHandles val="exact"/>
        </dgm:presLayoutVars>
      </dgm:prSet>
      <dgm:spPr/>
    </dgm:pt>
    <dgm:pt modelId="{127BE937-2990-416E-8358-517A6985CF4B}" type="pres">
      <dgm:prSet presAssocID="{0883237B-4784-455E-91DD-E7BCE26B5E17}" presName="parentText" presStyleLbl="node1" presStyleIdx="0" presStyleCnt="3" custScaleY="45247">
        <dgm:presLayoutVars>
          <dgm:chMax val="0"/>
          <dgm:bulletEnabled val="1"/>
        </dgm:presLayoutVars>
      </dgm:prSet>
      <dgm:spPr/>
    </dgm:pt>
    <dgm:pt modelId="{8DD5D86E-0B5F-41C7-B8F7-2C95F8FADEEC}" type="pres">
      <dgm:prSet presAssocID="{76D9F423-2961-49E2-AB60-4BD5C0596AB3}" presName="spacer" presStyleCnt="0"/>
      <dgm:spPr/>
    </dgm:pt>
    <dgm:pt modelId="{661443AD-3E21-4375-B01E-71CA3646C8AC}" type="pres">
      <dgm:prSet presAssocID="{B4738EDA-C668-4E11-AC7C-00AD941EF2DE}" presName="parentText" presStyleLbl="node1" presStyleIdx="1" presStyleCnt="3" custScaleY="61175">
        <dgm:presLayoutVars>
          <dgm:chMax val="0"/>
          <dgm:bulletEnabled val="1"/>
        </dgm:presLayoutVars>
      </dgm:prSet>
      <dgm:spPr/>
    </dgm:pt>
    <dgm:pt modelId="{576140C2-C806-4BA0-9840-CEA081F64771}" type="pres">
      <dgm:prSet presAssocID="{B4738EDA-C668-4E11-AC7C-00AD941EF2DE}" presName="childText" presStyleLbl="revTx" presStyleIdx="0" presStyleCnt="2" custScaleY="109627" custLinFactNeighborX="-474" custLinFactNeighborY="8032">
        <dgm:presLayoutVars>
          <dgm:bulletEnabled val="1"/>
        </dgm:presLayoutVars>
      </dgm:prSet>
      <dgm:spPr/>
    </dgm:pt>
    <dgm:pt modelId="{8FCAE6BB-CAC4-4102-B4B5-663AA05324BF}" type="pres">
      <dgm:prSet presAssocID="{72200B24-F822-4DF4-B799-89F94FC4AEFC}" presName="parentText" presStyleLbl="node1" presStyleIdx="2" presStyleCnt="3" custScaleY="56276">
        <dgm:presLayoutVars>
          <dgm:chMax val="0"/>
          <dgm:bulletEnabled val="1"/>
        </dgm:presLayoutVars>
      </dgm:prSet>
      <dgm:spPr/>
    </dgm:pt>
    <dgm:pt modelId="{11573150-7DB2-4D94-93F0-FFD28265CAA0}" type="pres">
      <dgm:prSet presAssocID="{72200B24-F822-4DF4-B799-89F94FC4AEFC}" presName="childText" presStyleLbl="revTx" presStyleIdx="1" presStyleCnt="2" custLinFactNeighborY="5871">
        <dgm:presLayoutVars>
          <dgm:bulletEnabled val="1"/>
        </dgm:presLayoutVars>
      </dgm:prSet>
      <dgm:spPr/>
    </dgm:pt>
  </dgm:ptLst>
  <dgm:cxnLst>
    <dgm:cxn modelId="{EE0DC80D-191F-4154-B6AC-3BA154B46741}" type="presOf" srcId="{356D72BB-196D-471E-AD4C-6DD7511B45B9}" destId="{576140C2-C806-4BA0-9840-CEA081F64771}" srcOrd="0" destOrd="5" presId="urn:microsoft.com/office/officeart/2005/8/layout/vList2"/>
    <dgm:cxn modelId="{34B66E14-DF70-4F96-AD75-5467E84B43D5}" srcId="{72200B24-F822-4DF4-B799-89F94FC4AEFC}" destId="{FC355933-113A-4802-B541-B7714620240B}" srcOrd="2" destOrd="0" parTransId="{0AF3630B-B8F0-4447-9AE9-A8BF061FA777}" sibTransId="{71CC3D8E-EBC8-40A6-B3E6-E622172B81DC}"/>
    <dgm:cxn modelId="{42D7E918-5F91-4A87-8FC3-9572C623BC7C}" type="presOf" srcId="{72200B24-F822-4DF4-B799-89F94FC4AEFC}" destId="{8FCAE6BB-CAC4-4102-B4B5-663AA05324BF}" srcOrd="0" destOrd="0" presId="urn:microsoft.com/office/officeart/2005/8/layout/vList2"/>
    <dgm:cxn modelId="{0A541B1A-6890-4F60-AD13-A48B3552117D}" srcId="{B4738EDA-C668-4E11-AC7C-00AD941EF2DE}" destId="{15616535-AE87-40A5-8B09-88455B6AA71A}" srcOrd="4" destOrd="0" parTransId="{FE95976E-10A3-44A5-AB2B-5F8F1F5360FF}" sibTransId="{A0965EB1-43A2-44A5-969B-250FA362F923}"/>
    <dgm:cxn modelId="{6DDDEB1A-B1D7-4C80-B5F3-89DEE536E78A}" srcId="{B4738EDA-C668-4E11-AC7C-00AD941EF2DE}" destId="{29C1282E-85F7-4002-8609-49E07B08C6E7}" srcOrd="6" destOrd="0" parTransId="{2FBEAE03-E483-4F66-86E1-9863ADD4528C}" sibTransId="{EE1A5331-61AF-458B-BBC7-B857144B9432}"/>
    <dgm:cxn modelId="{1CB5951E-6597-4475-B77E-4A0E5B1E4546}" type="presOf" srcId="{C1C2362C-1E10-4D56-A9FC-D8E0AAEE4DFC}" destId="{576140C2-C806-4BA0-9840-CEA081F64771}" srcOrd="0" destOrd="0" presId="urn:microsoft.com/office/officeart/2005/8/layout/vList2"/>
    <dgm:cxn modelId="{60133F38-734B-402C-B5E8-2356EBC876C0}" srcId="{B4738EDA-C668-4E11-AC7C-00AD941EF2DE}" destId="{568B868B-9F99-46A9-A880-6019771141E8}" srcOrd="1" destOrd="0" parTransId="{2747CB59-FA00-4878-BDDF-724C2614A60B}" sibTransId="{9D7C3B0A-118C-421F-9068-EADE3C47486F}"/>
    <dgm:cxn modelId="{F421DA3D-3974-4BF8-95F2-ACEC283FF3B9}" type="presOf" srcId="{C30456B6-4696-40D3-91CE-BC6728CE3E0C}" destId="{576140C2-C806-4BA0-9840-CEA081F64771}" srcOrd="0" destOrd="2" presId="urn:microsoft.com/office/officeart/2005/8/layout/vList2"/>
    <dgm:cxn modelId="{9D1C6141-2525-4F14-AB6D-5B4B3BD1CF13}" type="presOf" srcId="{B4738EDA-C668-4E11-AC7C-00AD941EF2DE}" destId="{661443AD-3E21-4375-B01E-71CA3646C8AC}" srcOrd="0" destOrd="0" presId="urn:microsoft.com/office/officeart/2005/8/layout/vList2"/>
    <dgm:cxn modelId="{F6749F6B-C121-4476-9064-6F89D699228A}" type="presOf" srcId="{15616535-AE87-40A5-8B09-88455B6AA71A}" destId="{576140C2-C806-4BA0-9840-CEA081F64771}" srcOrd="0" destOrd="4" presId="urn:microsoft.com/office/officeart/2005/8/layout/vList2"/>
    <dgm:cxn modelId="{9BE71671-3444-4857-9F0A-DBD7AF33633A}" type="presOf" srcId="{568B868B-9F99-46A9-A880-6019771141E8}" destId="{576140C2-C806-4BA0-9840-CEA081F64771}" srcOrd="0" destOrd="1" presId="urn:microsoft.com/office/officeart/2005/8/layout/vList2"/>
    <dgm:cxn modelId="{041D6151-9125-4B4B-AAB0-B9BDD2AB7C30}" type="presOf" srcId="{FC355933-113A-4802-B541-B7714620240B}" destId="{11573150-7DB2-4D94-93F0-FFD28265CAA0}" srcOrd="0" destOrd="2" presId="urn:microsoft.com/office/officeart/2005/8/layout/vList2"/>
    <dgm:cxn modelId="{76DE0573-C083-4B03-9B9A-7A4716262477}" srcId="{B4738EDA-C668-4E11-AC7C-00AD941EF2DE}" destId="{C1C2362C-1E10-4D56-A9FC-D8E0AAEE4DFC}" srcOrd="0" destOrd="0" parTransId="{704465F6-9AC2-47BE-8D3F-20713EADFC0F}" sibTransId="{1B186832-0BDA-4BB2-A04A-69F4E58385E9}"/>
    <dgm:cxn modelId="{3A32515A-045A-487A-98F3-203E9ECF8772}" type="presOf" srcId="{D63A77B7-506F-4CDB-AB5E-97D21D8D7D4E}" destId="{11573150-7DB2-4D94-93F0-FFD28265CAA0}" srcOrd="0" destOrd="1" presId="urn:microsoft.com/office/officeart/2005/8/layout/vList2"/>
    <dgm:cxn modelId="{3EB2DE82-878D-4032-AC2D-204E9DF80D2F}" type="presOf" srcId="{E6AA44F0-EFC3-4C31-B540-5137CC9858CF}" destId="{576140C2-C806-4BA0-9840-CEA081F64771}" srcOrd="0" destOrd="3" presId="urn:microsoft.com/office/officeart/2005/8/layout/vList2"/>
    <dgm:cxn modelId="{74D5A884-C624-437E-94CF-AF9F68BC3B14}" type="presOf" srcId="{BD643399-A873-4DDD-AE46-808556C936FC}" destId="{576140C2-C806-4BA0-9840-CEA081F64771}" srcOrd="0" destOrd="6" presId="urn:microsoft.com/office/officeart/2005/8/layout/vList2"/>
    <dgm:cxn modelId="{942B7098-2ED9-4D79-9E74-3A2823C708F5}" type="presOf" srcId="{1D556AC3-B923-424B-B447-EC34A9E2EAD5}" destId="{11573150-7DB2-4D94-93F0-FFD28265CAA0}" srcOrd="0" destOrd="0" presId="urn:microsoft.com/office/officeart/2005/8/layout/vList2"/>
    <dgm:cxn modelId="{3F49AF9E-901A-437A-BC3B-A1D1D5A1F2A0}" srcId="{72200B24-F822-4DF4-B799-89F94FC4AEFC}" destId="{D63A77B7-506F-4CDB-AB5E-97D21D8D7D4E}" srcOrd="1" destOrd="0" parTransId="{ED85B4F1-59ED-4344-AAF7-1916D1A80B43}" sibTransId="{6CA0D22C-C6C3-43EA-AC26-38CA7EF7307E}"/>
    <dgm:cxn modelId="{C16433A2-3CA0-436F-8D30-212AC67EB707}" srcId="{15616535-AE87-40A5-8B09-88455B6AA71A}" destId="{356D72BB-196D-471E-AD4C-6DD7511B45B9}" srcOrd="0" destOrd="0" parTransId="{260C77B5-EC9C-4F9C-A018-735BD7F005F4}" sibTransId="{6EE46895-8352-4904-861B-C36C762D650C}"/>
    <dgm:cxn modelId="{8B0426AB-798B-4126-B160-7380DD8C43A6}" srcId="{FA6238E2-9ED2-4F35-800E-D8954A87B454}" destId="{B4738EDA-C668-4E11-AC7C-00AD941EF2DE}" srcOrd="1" destOrd="0" parTransId="{34FD856A-A7EF-4915-8B0D-CC00DE0C887B}" sibTransId="{C740C278-5029-4BCA-9934-1295EF9CFBE2}"/>
    <dgm:cxn modelId="{47E79FB9-E27B-4629-980B-435D742575B3}" type="presOf" srcId="{29C1282E-85F7-4002-8609-49E07B08C6E7}" destId="{576140C2-C806-4BA0-9840-CEA081F64771}" srcOrd="0" destOrd="7" presId="urn:microsoft.com/office/officeart/2005/8/layout/vList2"/>
    <dgm:cxn modelId="{7BBF2AC8-CCB5-4BCE-A4D4-93B15F846D42}" type="presOf" srcId="{FA6238E2-9ED2-4F35-800E-D8954A87B454}" destId="{22229EC2-D1F7-4EF8-BE70-67C584C76CFA}" srcOrd="0" destOrd="0" presId="urn:microsoft.com/office/officeart/2005/8/layout/vList2"/>
    <dgm:cxn modelId="{CD922ECA-11AB-45B2-BC99-03725F9CBC21}" srcId="{FA6238E2-9ED2-4F35-800E-D8954A87B454}" destId="{0883237B-4784-455E-91DD-E7BCE26B5E17}" srcOrd="0" destOrd="0" parTransId="{F3F55659-0ECE-4A6C-A4D1-62B197F8FEC1}" sibTransId="{76D9F423-2961-49E2-AB60-4BD5C0596AB3}"/>
    <dgm:cxn modelId="{3F6684DF-1A28-4CCC-ADBF-B2CD9C3CE823}" srcId="{FA6238E2-9ED2-4F35-800E-D8954A87B454}" destId="{72200B24-F822-4DF4-B799-89F94FC4AEFC}" srcOrd="2" destOrd="0" parTransId="{64E4D2A7-DB11-4816-ABBC-F7F5F7FC0C3F}" sibTransId="{27EEE34E-F62F-466F-9249-A8089431E583}"/>
    <dgm:cxn modelId="{BEC2E6EB-7A59-4FE3-B3C6-FF3BE7FF1C70}" type="presOf" srcId="{0883237B-4784-455E-91DD-E7BCE26B5E17}" destId="{127BE937-2990-416E-8358-517A6985CF4B}" srcOrd="0" destOrd="0" presId="urn:microsoft.com/office/officeart/2005/8/layout/vList2"/>
    <dgm:cxn modelId="{ABA5F1EB-FD28-4BA2-8E20-F37285A383E3}" srcId="{B4738EDA-C668-4E11-AC7C-00AD941EF2DE}" destId="{BD643399-A873-4DDD-AE46-808556C936FC}" srcOrd="5" destOrd="0" parTransId="{193E0CC6-665C-4A08-A0CC-F43E43624B72}" sibTransId="{B1848B2A-5DA9-4C1C-98E6-59553204480E}"/>
    <dgm:cxn modelId="{C38E07EC-07D0-4435-A2DE-C849A3281B09}" srcId="{B4738EDA-C668-4E11-AC7C-00AD941EF2DE}" destId="{E6AA44F0-EFC3-4C31-B540-5137CC9858CF}" srcOrd="3" destOrd="0" parTransId="{22E81D18-5AB1-4EA6-8DCE-FEBC7762821E}" sibTransId="{2663E016-84A9-4BA8-82ED-6F187800E12A}"/>
    <dgm:cxn modelId="{B0D6E8F6-F4A1-4917-9CE0-BFF9381CE21D}" srcId="{B4738EDA-C668-4E11-AC7C-00AD941EF2DE}" destId="{C30456B6-4696-40D3-91CE-BC6728CE3E0C}" srcOrd="2" destOrd="0" parTransId="{AB7DC5A5-4335-4779-A1F9-0B418BE9AD5D}" sibTransId="{15D81CCE-9916-4CCD-B707-7E568295F4A8}"/>
    <dgm:cxn modelId="{C77A89FD-6BAB-4B75-9C16-4C0A249392F4}" srcId="{72200B24-F822-4DF4-B799-89F94FC4AEFC}" destId="{1D556AC3-B923-424B-B447-EC34A9E2EAD5}" srcOrd="0" destOrd="0" parTransId="{B907B91C-CE94-46D3-B04D-4D5E6D5C520D}" sibTransId="{848852BF-C661-474E-9764-8A67B557B644}"/>
    <dgm:cxn modelId="{412AF038-0B56-4703-9129-2227B19A5558}" type="presParOf" srcId="{22229EC2-D1F7-4EF8-BE70-67C584C76CFA}" destId="{127BE937-2990-416E-8358-517A6985CF4B}" srcOrd="0" destOrd="0" presId="urn:microsoft.com/office/officeart/2005/8/layout/vList2"/>
    <dgm:cxn modelId="{D30D1752-B2D2-4B13-9F56-41CF2E56E459}" type="presParOf" srcId="{22229EC2-D1F7-4EF8-BE70-67C584C76CFA}" destId="{8DD5D86E-0B5F-41C7-B8F7-2C95F8FADEEC}" srcOrd="1" destOrd="0" presId="urn:microsoft.com/office/officeart/2005/8/layout/vList2"/>
    <dgm:cxn modelId="{C58557FE-16DD-4D85-A13A-B78000DB471A}" type="presParOf" srcId="{22229EC2-D1F7-4EF8-BE70-67C584C76CFA}" destId="{661443AD-3E21-4375-B01E-71CA3646C8AC}" srcOrd="2" destOrd="0" presId="urn:microsoft.com/office/officeart/2005/8/layout/vList2"/>
    <dgm:cxn modelId="{D6E21E4A-5953-41AC-904B-DFCED23D5671}" type="presParOf" srcId="{22229EC2-D1F7-4EF8-BE70-67C584C76CFA}" destId="{576140C2-C806-4BA0-9840-CEA081F64771}" srcOrd="3" destOrd="0" presId="urn:microsoft.com/office/officeart/2005/8/layout/vList2"/>
    <dgm:cxn modelId="{B844CF46-A88F-4813-829C-2E9881599AFD}" type="presParOf" srcId="{22229EC2-D1F7-4EF8-BE70-67C584C76CFA}" destId="{8FCAE6BB-CAC4-4102-B4B5-663AA05324BF}" srcOrd="4" destOrd="0" presId="urn:microsoft.com/office/officeart/2005/8/layout/vList2"/>
    <dgm:cxn modelId="{5509FFA1-F1FE-48A6-BE51-2343827E9CA9}" type="presParOf" srcId="{22229EC2-D1F7-4EF8-BE70-67C584C76CFA}" destId="{11573150-7DB2-4D94-93F0-FFD28265CA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BAC22C-294C-4C8D-94CD-9843DBF20C3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4C43E8-1589-4FAD-B0DA-785964AB354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Nationwide accreditation and quality improvement program for the treatment of metabolic and bariatric patients</a:t>
          </a:r>
        </a:p>
      </dgm:t>
    </dgm:pt>
    <dgm:pt modelId="{A1BD06F3-580A-4914-987F-9DC061D33172}" type="parTrans" cxnId="{42A509A6-5C3D-42E5-B080-6AFF98717CAA}">
      <dgm:prSet/>
      <dgm:spPr/>
      <dgm:t>
        <a:bodyPr/>
        <a:lstStyle/>
        <a:p>
          <a:endParaRPr lang="en-US"/>
        </a:p>
      </dgm:t>
    </dgm:pt>
    <dgm:pt modelId="{F796BDE9-2E57-4146-9279-295E1F79D8A9}" type="sibTrans" cxnId="{42A509A6-5C3D-42E5-B080-6AFF98717CAA}">
      <dgm:prSet/>
      <dgm:spPr/>
      <dgm:t>
        <a:bodyPr/>
        <a:lstStyle/>
        <a:p>
          <a:endParaRPr lang="en-US"/>
        </a:p>
      </dgm:t>
    </dgm:pt>
    <dgm:pt modelId="{D48B2317-248F-44A6-95BF-C65EB2869B9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In-hospital mortality rates at accredited centers are more than three times lower than the mortality rates at non-accredited centers</a:t>
          </a:r>
        </a:p>
      </dgm:t>
    </dgm:pt>
    <dgm:pt modelId="{022366D0-084A-44F3-9157-29AFA85B9256}" type="parTrans" cxnId="{78A76E57-77DD-4C11-94E7-6AAF08B4D5B6}">
      <dgm:prSet/>
      <dgm:spPr/>
      <dgm:t>
        <a:bodyPr/>
        <a:lstStyle/>
        <a:p>
          <a:endParaRPr lang="en-US"/>
        </a:p>
      </dgm:t>
    </dgm:pt>
    <dgm:pt modelId="{6EC174F0-9DE5-4746-9266-77893146E80B}" type="sibTrans" cxnId="{78A76E57-77DD-4C11-94E7-6AAF08B4D5B6}">
      <dgm:prSet/>
      <dgm:spPr/>
      <dgm:t>
        <a:bodyPr/>
        <a:lstStyle/>
        <a:p>
          <a:endParaRPr lang="en-US"/>
        </a:p>
      </dgm:t>
    </dgm:pt>
    <dgm:pt modelId="{4C6ED00B-A36A-4B8A-BD49-BF7B4B1FBD0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To be eligible and maintain accreditation the center must perform a minimum of 50 bariatric stapling procedures annually  on patients 18 years  of age or older</a:t>
          </a:r>
        </a:p>
      </dgm:t>
    </dgm:pt>
    <dgm:pt modelId="{A65DC0CF-7FFB-4799-858E-DD0B4EF8778B}" type="parTrans" cxnId="{D548292E-F926-40B9-A761-C0348E3C92AE}">
      <dgm:prSet/>
      <dgm:spPr/>
      <dgm:t>
        <a:bodyPr/>
        <a:lstStyle/>
        <a:p>
          <a:endParaRPr lang="en-US"/>
        </a:p>
      </dgm:t>
    </dgm:pt>
    <dgm:pt modelId="{A3550633-8F04-457E-8C84-B78E6839FB5F}" type="sibTrans" cxnId="{D548292E-F926-40B9-A761-C0348E3C92AE}">
      <dgm:prSet/>
      <dgm:spPr/>
      <dgm:t>
        <a:bodyPr/>
        <a:lstStyle/>
        <a:p>
          <a:endParaRPr lang="en-US"/>
        </a:p>
      </dgm:t>
    </dgm:pt>
    <dgm:pt modelId="{90E5F575-F0BD-4DD2-9EA8-4A4AFD7121E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Multiple studies have examined patient safety in metabolic and bariatric surgery and support the value of accreditation</a:t>
          </a:r>
        </a:p>
      </dgm:t>
    </dgm:pt>
    <dgm:pt modelId="{3C7E6C0A-9BA3-4886-9E7C-1A2AF3B9A104}" type="parTrans" cxnId="{67412455-5E49-440B-852A-0C9429D37BB4}">
      <dgm:prSet/>
      <dgm:spPr/>
      <dgm:t>
        <a:bodyPr/>
        <a:lstStyle/>
        <a:p>
          <a:endParaRPr lang="en-US"/>
        </a:p>
      </dgm:t>
    </dgm:pt>
    <dgm:pt modelId="{86AF1653-385C-420E-A713-5E6C8AB3ADB8}" type="sibTrans" cxnId="{67412455-5E49-440B-852A-0C9429D37BB4}">
      <dgm:prSet/>
      <dgm:spPr/>
      <dgm:t>
        <a:bodyPr/>
        <a:lstStyle/>
        <a:p>
          <a:endParaRPr lang="en-US"/>
        </a:p>
      </dgm:t>
    </dgm:pt>
    <dgm:pt modelId="{70E795CE-0C02-452E-95B6-6F27CB474586}" type="pres">
      <dgm:prSet presAssocID="{A7BAC22C-294C-4C8D-94CD-9843DBF20C38}" presName="matrix" presStyleCnt="0">
        <dgm:presLayoutVars>
          <dgm:chMax val="1"/>
          <dgm:dir/>
          <dgm:resizeHandles val="exact"/>
        </dgm:presLayoutVars>
      </dgm:prSet>
      <dgm:spPr/>
    </dgm:pt>
    <dgm:pt modelId="{D0AA0CFC-65D7-4DA8-8A09-1C3FD157BC9D}" type="pres">
      <dgm:prSet presAssocID="{A7BAC22C-294C-4C8D-94CD-9843DBF20C38}" presName="diamond" presStyleLbl="bgShp" presStyleIdx="0" presStyleCnt="1"/>
      <dgm:spPr/>
    </dgm:pt>
    <dgm:pt modelId="{7C251235-FDD6-4F31-BBA3-FF49BA241AD2}" type="pres">
      <dgm:prSet presAssocID="{A7BAC22C-294C-4C8D-94CD-9843DBF20C3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A0B2B4D-D812-4BB2-A830-2C5FD53F3B0E}" type="pres">
      <dgm:prSet presAssocID="{A7BAC22C-294C-4C8D-94CD-9843DBF20C3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5406859-8588-4BCA-9258-A01B37B44558}" type="pres">
      <dgm:prSet presAssocID="{A7BAC22C-294C-4C8D-94CD-9843DBF20C3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F12EE2-B8C4-4EA5-8CA5-1D5E8E64AF37}" type="pres">
      <dgm:prSet presAssocID="{A7BAC22C-294C-4C8D-94CD-9843DBF20C3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7DA000F-FD51-467C-97C3-EA46E8BC25B9}" type="presOf" srcId="{90E5F575-F0BD-4DD2-9EA8-4A4AFD7121E6}" destId="{95F12EE2-B8C4-4EA5-8CA5-1D5E8E64AF37}" srcOrd="0" destOrd="0" presId="urn:microsoft.com/office/officeart/2005/8/layout/matrix3"/>
    <dgm:cxn modelId="{CFCD1610-FA60-435D-B1E7-BA5C61799907}" type="presOf" srcId="{3F4C43E8-1589-4FAD-B0DA-785964AB354A}" destId="{7C251235-FDD6-4F31-BBA3-FF49BA241AD2}" srcOrd="0" destOrd="0" presId="urn:microsoft.com/office/officeart/2005/8/layout/matrix3"/>
    <dgm:cxn modelId="{D548292E-F926-40B9-A761-C0348E3C92AE}" srcId="{A7BAC22C-294C-4C8D-94CD-9843DBF20C38}" destId="{4C6ED00B-A36A-4B8A-BD49-BF7B4B1FBD0C}" srcOrd="2" destOrd="0" parTransId="{A65DC0CF-7FFB-4799-858E-DD0B4EF8778B}" sibTransId="{A3550633-8F04-457E-8C84-B78E6839FB5F}"/>
    <dgm:cxn modelId="{9FCF9848-2E0C-4BC0-B65D-EA30C31E4E38}" type="presOf" srcId="{A7BAC22C-294C-4C8D-94CD-9843DBF20C38}" destId="{70E795CE-0C02-452E-95B6-6F27CB474586}" srcOrd="0" destOrd="0" presId="urn:microsoft.com/office/officeart/2005/8/layout/matrix3"/>
    <dgm:cxn modelId="{2D571371-90F2-43E9-86FB-602C04E46271}" type="presOf" srcId="{4C6ED00B-A36A-4B8A-BD49-BF7B4B1FBD0C}" destId="{15406859-8588-4BCA-9258-A01B37B44558}" srcOrd="0" destOrd="0" presId="urn:microsoft.com/office/officeart/2005/8/layout/matrix3"/>
    <dgm:cxn modelId="{67412455-5E49-440B-852A-0C9429D37BB4}" srcId="{A7BAC22C-294C-4C8D-94CD-9843DBF20C38}" destId="{90E5F575-F0BD-4DD2-9EA8-4A4AFD7121E6}" srcOrd="3" destOrd="0" parTransId="{3C7E6C0A-9BA3-4886-9E7C-1A2AF3B9A104}" sibTransId="{86AF1653-385C-420E-A713-5E6C8AB3ADB8}"/>
    <dgm:cxn modelId="{78A76E57-77DD-4C11-94E7-6AAF08B4D5B6}" srcId="{A7BAC22C-294C-4C8D-94CD-9843DBF20C38}" destId="{D48B2317-248F-44A6-95BF-C65EB2869B96}" srcOrd="1" destOrd="0" parTransId="{022366D0-084A-44F3-9157-29AFA85B9256}" sibTransId="{6EC174F0-9DE5-4746-9266-77893146E80B}"/>
    <dgm:cxn modelId="{42A509A6-5C3D-42E5-B080-6AFF98717CAA}" srcId="{A7BAC22C-294C-4C8D-94CD-9843DBF20C38}" destId="{3F4C43E8-1589-4FAD-B0DA-785964AB354A}" srcOrd="0" destOrd="0" parTransId="{A1BD06F3-580A-4914-987F-9DC061D33172}" sibTransId="{F796BDE9-2E57-4146-9279-295E1F79D8A9}"/>
    <dgm:cxn modelId="{D3EE3DE8-E100-4AF3-A81A-E4054CEFE521}" type="presOf" srcId="{D48B2317-248F-44A6-95BF-C65EB2869B96}" destId="{CA0B2B4D-D812-4BB2-A830-2C5FD53F3B0E}" srcOrd="0" destOrd="0" presId="urn:microsoft.com/office/officeart/2005/8/layout/matrix3"/>
    <dgm:cxn modelId="{494F9C87-7C5E-42B7-A82D-09F608A018D5}" type="presParOf" srcId="{70E795CE-0C02-452E-95B6-6F27CB474586}" destId="{D0AA0CFC-65D7-4DA8-8A09-1C3FD157BC9D}" srcOrd="0" destOrd="0" presId="urn:microsoft.com/office/officeart/2005/8/layout/matrix3"/>
    <dgm:cxn modelId="{95275055-4D96-4DC9-AE37-825626FFB30F}" type="presParOf" srcId="{70E795CE-0C02-452E-95B6-6F27CB474586}" destId="{7C251235-FDD6-4F31-BBA3-FF49BA241AD2}" srcOrd="1" destOrd="0" presId="urn:microsoft.com/office/officeart/2005/8/layout/matrix3"/>
    <dgm:cxn modelId="{F3DFFBD8-8507-4C56-A0D4-0C50D25685CD}" type="presParOf" srcId="{70E795CE-0C02-452E-95B6-6F27CB474586}" destId="{CA0B2B4D-D812-4BB2-A830-2C5FD53F3B0E}" srcOrd="2" destOrd="0" presId="urn:microsoft.com/office/officeart/2005/8/layout/matrix3"/>
    <dgm:cxn modelId="{8489D3C3-7EBA-4AA3-8B14-DA8BE4AB5F9F}" type="presParOf" srcId="{70E795CE-0C02-452E-95B6-6F27CB474586}" destId="{15406859-8588-4BCA-9258-A01B37B44558}" srcOrd="3" destOrd="0" presId="urn:microsoft.com/office/officeart/2005/8/layout/matrix3"/>
    <dgm:cxn modelId="{85D23A9F-7588-46D3-8821-48176885DC74}" type="presParOf" srcId="{70E795CE-0C02-452E-95B6-6F27CB474586}" destId="{95F12EE2-B8C4-4EA5-8CA5-1D5E8E64AF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D8C15-D427-4890-BF91-F8886C353334}">
      <dsp:nvSpPr>
        <dsp:cNvPr id="0" name=""/>
        <dsp:cNvSpPr/>
      </dsp:nvSpPr>
      <dsp:spPr>
        <a:xfrm>
          <a:off x="-272314" y="0"/>
          <a:ext cx="5217459" cy="52174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C5CC1C-6C0A-40A1-ABC9-367D64869DF7}">
      <dsp:nvSpPr>
        <dsp:cNvPr id="0" name=""/>
        <dsp:cNvSpPr/>
      </dsp:nvSpPr>
      <dsp:spPr>
        <a:xfrm>
          <a:off x="2336415" y="0"/>
          <a:ext cx="7083910" cy="52174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Structure</a:t>
          </a:r>
        </a:p>
      </dsp:txBody>
      <dsp:txXfrm>
        <a:off x="2336415" y="0"/>
        <a:ext cx="3541955" cy="1565241"/>
      </dsp:txXfrm>
    </dsp:sp>
    <dsp:sp modelId="{ECF33947-6899-4562-9AD3-31AC026E61FC}">
      <dsp:nvSpPr>
        <dsp:cNvPr id="0" name=""/>
        <dsp:cNvSpPr/>
      </dsp:nvSpPr>
      <dsp:spPr>
        <a:xfrm>
          <a:off x="640742" y="1565241"/>
          <a:ext cx="3391344" cy="33913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AC0EB8-0550-4CC8-8DDB-9E8AFE234289}">
      <dsp:nvSpPr>
        <dsp:cNvPr id="0" name=""/>
        <dsp:cNvSpPr/>
      </dsp:nvSpPr>
      <dsp:spPr>
        <a:xfrm>
          <a:off x="2336415" y="1565241"/>
          <a:ext cx="7083910" cy="33913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Processes</a:t>
          </a:r>
        </a:p>
      </dsp:txBody>
      <dsp:txXfrm>
        <a:off x="2336415" y="1565241"/>
        <a:ext cx="3541955" cy="1565235"/>
      </dsp:txXfrm>
    </dsp:sp>
    <dsp:sp modelId="{E16AB974-A5F4-4605-83E5-14254CFFB8BD}">
      <dsp:nvSpPr>
        <dsp:cNvPr id="0" name=""/>
        <dsp:cNvSpPr/>
      </dsp:nvSpPr>
      <dsp:spPr>
        <a:xfrm>
          <a:off x="1553797" y="3130476"/>
          <a:ext cx="1565236" cy="15652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513E4B-E457-42AF-A8BA-0125782B3B3E}">
      <dsp:nvSpPr>
        <dsp:cNvPr id="0" name=""/>
        <dsp:cNvSpPr/>
      </dsp:nvSpPr>
      <dsp:spPr>
        <a:xfrm>
          <a:off x="2336415" y="3130476"/>
          <a:ext cx="7083910" cy="1565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Outcomes</a:t>
          </a:r>
        </a:p>
      </dsp:txBody>
      <dsp:txXfrm>
        <a:off x="2336415" y="3130476"/>
        <a:ext cx="3541955" cy="1565236"/>
      </dsp:txXfrm>
    </dsp:sp>
    <dsp:sp modelId="{0FC61C27-E17D-4C80-85D5-187D1A444D46}">
      <dsp:nvSpPr>
        <dsp:cNvPr id="0" name=""/>
        <dsp:cNvSpPr/>
      </dsp:nvSpPr>
      <dsp:spPr>
        <a:xfrm>
          <a:off x="5183137" y="0"/>
          <a:ext cx="4631212" cy="1565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Survey every two years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Disease Specific / Patient Population focused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Medical Director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Clinical Director/ Manager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Core Interdisciplinary Team</a:t>
          </a:r>
        </a:p>
      </dsp:txBody>
      <dsp:txXfrm>
        <a:off x="5183137" y="0"/>
        <a:ext cx="4631212" cy="1565241"/>
      </dsp:txXfrm>
    </dsp:sp>
    <dsp:sp modelId="{436F4BDF-6691-459B-89B4-5EA716E7BED5}">
      <dsp:nvSpPr>
        <dsp:cNvPr id="0" name=""/>
        <dsp:cNvSpPr/>
      </dsp:nvSpPr>
      <dsp:spPr>
        <a:xfrm>
          <a:off x="5160079" y="1565241"/>
          <a:ext cx="4552723" cy="15652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Adoption of Clinical Practice Guidelines (CPG)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Evidenced based care to guide clinical practice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Order sets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Protocols</a:t>
          </a:r>
        </a:p>
      </dsp:txBody>
      <dsp:txXfrm>
        <a:off x="5160079" y="1565241"/>
        <a:ext cx="4552723" cy="1565235"/>
      </dsp:txXfrm>
    </dsp:sp>
    <dsp:sp modelId="{9BA15C10-C494-48D3-8FD2-32FCB27215A4}">
      <dsp:nvSpPr>
        <dsp:cNvPr id="0" name=""/>
        <dsp:cNvSpPr/>
      </dsp:nvSpPr>
      <dsp:spPr>
        <a:xfrm>
          <a:off x="5175150" y="3162752"/>
          <a:ext cx="4496583" cy="15652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Standardized performance measures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Patient Satisfaction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Organized Quality Assessment Performance Improvement (QAPI) meetings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Improved Throughput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Promotes TCHHN programs</a:t>
          </a:r>
        </a:p>
      </dsp:txBody>
      <dsp:txXfrm>
        <a:off x="5175150" y="3162752"/>
        <a:ext cx="4496583" cy="1565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AD682-7DBF-4EF3-85E9-1F26AAF471FC}">
      <dsp:nvSpPr>
        <dsp:cNvPr id="0" name=""/>
        <dsp:cNvSpPr/>
      </dsp:nvSpPr>
      <dsp:spPr>
        <a:xfrm>
          <a:off x="0" y="212663"/>
          <a:ext cx="11285316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866" tIns="291592" rIns="8758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Purpose is to screen, educate, and follow up during and after hospitalization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Statistically track and trend measurements to improve care for Heart Failure population</a:t>
          </a:r>
        </a:p>
      </dsp:txBody>
      <dsp:txXfrm>
        <a:off x="0" y="212663"/>
        <a:ext cx="11285316" cy="815850"/>
      </dsp:txXfrm>
    </dsp:sp>
    <dsp:sp modelId="{404C76F7-6A8F-452F-AAD6-E47DA6D3D138}">
      <dsp:nvSpPr>
        <dsp:cNvPr id="0" name=""/>
        <dsp:cNvSpPr/>
      </dsp:nvSpPr>
      <dsp:spPr>
        <a:xfrm>
          <a:off x="564265" y="6023"/>
          <a:ext cx="78997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591" tIns="0" rIns="29859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Heart Link Coordinators:</a:t>
          </a:r>
          <a:r>
            <a:rPr lang="en-US" sz="1400" b="1" kern="1200" dirty="0"/>
            <a:t> (</a:t>
          </a:r>
          <a:r>
            <a:rPr lang="en-US" sz="1400" kern="1200" dirty="0"/>
            <a:t>Two RNs) </a:t>
          </a:r>
        </a:p>
      </dsp:txBody>
      <dsp:txXfrm>
        <a:off x="584440" y="26198"/>
        <a:ext cx="7859371" cy="372930"/>
      </dsp:txXfrm>
    </dsp:sp>
    <dsp:sp modelId="{910AD930-0213-45E2-84DD-DF31CDED894B}">
      <dsp:nvSpPr>
        <dsp:cNvPr id="0" name=""/>
        <dsp:cNvSpPr/>
      </dsp:nvSpPr>
      <dsp:spPr>
        <a:xfrm>
          <a:off x="0" y="1310753"/>
          <a:ext cx="11285316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866" tIns="291592" rIns="8758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Obvious ICD codes which mention acute and/or chronic HF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BNP &gt;300, noted pleural effusion or vascular congestion, chronic renal failure with hypertension, and history of Heart Failure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Consider Heart Failure Service consult when using IV diuretics or new onset Heart Failure</a:t>
          </a:r>
        </a:p>
      </dsp:txBody>
      <dsp:txXfrm>
        <a:off x="0" y="1310753"/>
        <a:ext cx="11285316" cy="1058400"/>
      </dsp:txXfrm>
    </dsp:sp>
    <dsp:sp modelId="{12233D5F-32AF-47A8-B331-523026CB9234}">
      <dsp:nvSpPr>
        <dsp:cNvPr id="0" name=""/>
        <dsp:cNvSpPr/>
      </dsp:nvSpPr>
      <dsp:spPr>
        <a:xfrm>
          <a:off x="564265" y="1104113"/>
          <a:ext cx="78997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591" tIns="0" rIns="29859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“Possible/probable heart failure patients”</a:t>
          </a:r>
          <a:r>
            <a:rPr lang="en-US" sz="1400" kern="1200" dirty="0"/>
            <a:t> include: </a:t>
          </a:r>
        </a:p>
      </dsp:txBody>
      <dsp:txXfrm>
        <a:off x="584440" y="1124288"/>
        <a:ext cx="7859371" cy="372930"/>
      </dsp:txXfrm>
    </dsp:sp>
    <dsp:sp modelId="{B2AF0ADF-83C2-4547-A85D-8E7A6140FDD4}">
      <dsp:nvSpPr>
        <dsp:cNvPr id="0" name=""/>
        <dsp:cNvSpPr/>
      </dsp:nvSpPr>
      <dsp:spPr>
        <a:xfrm>
          <a:off x="0" y="2651393"/>
          <a:ext cx="11285316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866" tIns="291592" rIns="8758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Use “CHF Order Set” for admission </a:t>
          </a:r>
          <a:r>
            <a:rPr lang="en-US" sz="1400" b="1" kern="1200" dirty="0"/>
            <a:t>or</a:t>
          </a:r>
          <a:r>
            <a:rPr lang="en-US" sz="1400" kern="1200" dirty="0"/>
            <a:t> “CHF Add on” order set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Include consults for Heart Link Coordinators, Nutrition, Case Management, Advance Directives/ Advanced Care Planning &amp; Cardiac Rehab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Strict intake and output, daily weights, education</a:t>
          </a:r>
        </a:p>
      </dsp:txBody>
      <dsp:txXfrm>
        <a:off x="0" y="2651393"/>
        <a:ext cx="11285316" cy="1256850"/>
      </dsp:txXfrm>
    </dsp:sp>
    <dsp:sp modelId="{71FBDCB5-CFC0-4F74-B3AA-E21E7E9844C2}">
      <dsp:nvSpPr>
        <dsp:cNvPr id="0" name=""/>
        <dsp:cNvSpPr/>
      </dsp:nvSpPr>
      <dsp:spPr>
        <a:xfrm>
          <a:off x="564265" y="2444753"/>
          <a:ext cx="78997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591" tIns="0" rIns="29859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Order Sets: </a:t>
          </a:r>
          <a:endParaRPr lang="en-US" sz="1400" kern="1200" dirty="0"/>
        </a:p>
      </dsp:txBody>
      <dsp:txXfrm>
        <a:off x="584440" y="2464928"/>
        <a:ext cx="7859371" cy="372930"/>
      </dsp:txXfrm>
    </dsp:sp>
    <dsp:sp modelId="{24820179-9EA3-4F1B-9C8D-D4DE701477CA}">
      <dsp:nvSpPr>
        <dsp:cNvPr id="0" name=""/>
        <dsp:cNvSpPr/>
      </dsp:nvSpPr>
      <dsp:spPr>
        <a:xfrm>
          <a:off x="0" y="4190483"/>
          <a:ext cx="11285316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866" tIns="291592" rIns="8758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u="sng" kern="1200" dirty="0"/>
            <a:t>Must</a:t>
          </a:r>
          <a:r>
            <a:rPr lang="en-US" sz="1400" kern="1200" dirty="0"/>
            <a:t> have a follow-up visit  </a:t>
          </a:r>
          <a:r>
            <a:rPr lang="en-US" sz="1400" b="1" kern="1200" dirty="0"/>
            <a:t>WITHIN 7 DAYS </a:t>
          </a:r>
          <a:r>
            <a:rPr lang="en-US" sz="1400" kern="1200" dirty="0"/>
            <a:t>of discharge (Heart Failure MD, Primary Care Physician {PCP} OR Nurse Practitioner)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IF unable to schedule within 7 days,  an MD or NP must write a note stating a reason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Some providers have access to a .7 (dot seven) smart phrase to assist in documentation </a:t>
          </a:r>
        </a:p>
      </dsp:txBody>
      <dsp:txXfrm>
        <a:off x="0" y="4190483"/>
        <a:ext cx="11285316" cy="1058400"/>
      </dsp:txXfrm>
    </dsp:sp>
    <dsp:sp modelId="{148A5FA3-FA33-4D75-A4F7-DA9BDA9D8C8D}">
      <dsp:nvSpPr>
        <dsp:cNvPr id="0" name=""/>
        <dsp:cNvSpPr/>
      </dsp:nvSpPr>
      <dsp:spPr>
        <a:xfrm>
          <a:off x="564265" y="3983843"/>
          <a:ext cx="78997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591" tIns="0" rIns="29859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7 Day Follow Up:</a:t>
          </a:r>
          <a:r>
            <a:rPr lang="en-US" sz="1400" kern="1200" dirty="0"/>
            <a:t> </a:t>
          </a:r>
        </a:p>
      </dsp:txBody>
      <dsp:txXfrm>
        <a:off x="584440" y="4004018"/>
        <a:ext cx="7859371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AA906-E353-4080-89D4-DC0BADF3154B}">
      <dsp:nvSpPr>
        <dsp:cNvPr id="0" name=""/>
        <dsp:cNvSpPr/>
      </dsp:nvSpPr>
      <dsp:spPr>
        <a:xfrm>
          <a:off x="0" y="4284"/>
          <a:ext cx="11172825" cy="829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The Christ Hospital heart failure physician team evaluates patients for both heart transplant and left ventricular assist device (LVAD). </a:t>
          </a:r>
        </a:p>
      </dsp:txBody>
      <dsp:txXfrm>
        <a:off x="40474" y="44758"/>
        <a:ext cx="11091877" cy="748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BE937-2990-416E-8358-517A6985CF4B}">
      <dsp:nvSpPr>
        <dsp:cNvPr id="0" name=""/>
        <dsp:cNvSpPr/>
      </dsp:nvSpPr>
      <dsp:spPr>
        <a:xfrm>
          <a:off x="0" y="337848"/>
          <a:ext cx="11077903" cy="7956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Palliative care is specialized medical care focused on the symptoms and stress of a serious illness.    Patients can have a curable serious illness with active treatment of disease and still get palliative care.</a:t>
          </a:r>
        </a:p>
      </dsp:txBody>
      <dsp:txXfrm>
        <a:off x="38838" y="376686"/>
        <a:ext cx="11000227" cy="717924"/>
      </dsp:txXfrm>
    </dsp:sp>
    <dsp:sp modelId="{661443AD-3E21-4375-B01E-71CA3646C8AC}">
      <dsp:nvSpPr>
        <dsp:cNvPr id="0" name=""/>
        <dsp:cNvSpPr/>
      </dsp:nvSpPr>
      <dsp:spPr>
        <a:xfrm>
          <a:off x="0" y="1191048"/>
          <a:ext cx="11077903" cy="584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Palliative Care can help with:</a:t>
          </a:r>
        </a:p>
      </dsp:txBody>
      <dsp:txXfrm>
        <a:off x="28526" y="1219574"/>
        <a:ext cx="11020851" cy="527308"/>
      </dsp:txXfrm>
    </dsp:sp>
    <dsp:sp modelId="{576140C2-C806-4BA0-9840-CEA081F64771}">
      <dsp:nvSpPr>
        <dsp:cNvPr id="0" name=""/>
        <dsp:cNvSpPr/>
      </dsp:nvSpPr>
      <dsp:spPr>
        <a:xfrm>
          <a:off x="0" y="1839311"/>
          <a:ext cx="11077903" cy="149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Complex medical decision making (like prognosis and goals of care discussions)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Advance care planning (like code status)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Pain and symptom management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Psychosocial and Spiritual suffering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Comprehensive Palliative Care program – including physicians, APRNs, RNs, social workers, chaplains, and pharmacists</a:t>
          </a:r>
        </a:p>
      </dsp:txBody>
      <dsp:txXfrm>
        <a:off x="0" y="1839311"/>
        <a:ext cx="11077903" cy="1497724"/>
      </dsp:txXfrm>
    </dsp:sp>
    <dsp:sp modelId="{8FCAE6BB-CAC4-4102-B4B5-663AA05324BF}">
      <dsp:nvSpPr>
        <dsp:cNvPr id="0" name=""/>
        <dsp:cNvSpPr/>
      </dsp:nvSpPr>
      <dsp:spPr>
        <a:xfrm>
          <a:off x="0" y="3273132"/>
          <a:ext cx="11077903" cy="631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Contacting the Palliative Care Team:</a:t>
          </a:r>
        </a:p>
      </dsp:txBody>
      <dsp:txXfrm>
        <a:off x="30811" y="3303943"/>
        <a:ext cx="11016281" cy="569551"/>
      </dsp:txXfrm>
    </dsp:sp>
    <dsp:sp modelId="{11573150-7DB2-4D94-93F0-FFD28265CAA0}">
      <dsp:nvSpPr>
        <dsp:cNvPr id="0" name=""/>
        <dsp:cNvSpPr/>
      </dsp:nvSpPr>
      <dsp:spPr>
        <a:xfrm>
          <a:off x="0" y="3951016"/>
          <a:ext cx="11077903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Available in the hospital </a:t>
          </a:r>
          <a:r>
            <a:rPr lang="en-US" sz="1600" b="1" kern="1200" dirty="0"/>
            <a:t>24/7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An Outpatient Palliative Care Clinic is available for patients with Cancer and LVADs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Referrals can be placed through Epic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Call </a:t>
          </a:r>
          <a:r>
            <a:rPr lang="en-US" sz="1600" b="1" kern="1200" dirty="0"/>
            <a:t>585-4157</a:t>
          </a:r>
          <a:r>
            <a:rPr lang="en-US" sz="1600" kern="1200" dirty="0"/>
            <a:t> to contact the team</a:t>
          </a:r>
        </a:p>
      </dsp:txBody>
      <dsp:txXfrm>
        <a:off x="0" y="3951016"/>
        <a:ext cx="11077903" cy="1097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BE937-2990-416E-8358-517A6985CF4B}">
      <dsp:nvSpPr>
        <dsp:cNvPr id="0" name=""/>
        <dsp:cNvSpPr/>
      </dsp:nvSpPr>
      <dsp:spPr>
        <a:xfrm>
          <a:off x="0" y="59280"/>
          <a:ext cx="11077903" cy="71954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Includes ischemic stroke, non-traumatic hemorrhagic stroke, and TIA</a:t>
          </a:r>
        </a:p>
      </dsp:txBody>
      <dsp:txXfrm>
        <a:off x="35125" y="94405"/>
        <a:ext cx="11007653" cy="649299"/>
      </dsp:txXfrm>
    </dsp:sp>
    <dsp:sp modelId="{661443AD-3E21-4375-B01E-71CA3646C8AC}">
      <dsp:nvSpPr>
        <dsp:cNvPr id="0" name=""/>
        <dsp:cNvSpPr/>
      </dsp:nvSpPr>
      <dsp:spPr>
        <a:xfrm>
          <a:off x="0" y="865230"/>
          <a:ext cx="11077903" cy="528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Caring for Primary Care Stroke Patients :</a:t>
          </a:r>
        </a:p>
      </dsp:txBody>
      <dsp:txXfrm>
        <a:off x="25799" y="891029"/>
        <a:ext cx="11026305" cy="476904"/>
      </dsp:txXfrm>
    </dsp:sp>
    <dsp:sp modelId="{576140C2-C806-4BA0-9840-CEA081F64771}">
      <dsp:nvSpPr>
        <dsp:cNvPr id="0" name=""/>
        <dsp:cNvSpPr/>
      </dsp:nvSpPr>
      <dsp:spPr>
        <a:xfrm>
          <a:off x="0" y="1451527"/>
          <a:ext cx="11077903" cy="2042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Use of Primary Stroke Order Sets:  Stroke Add On, ICU Hemorrhagic, Subarachnoid Hemorrhagic, Code Stroke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Reduces delays due to inconsistent or incomplete orders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Code Stroke Algorithm:  </a:t>
          </a:r>
          <a:r>
            <a:rPr lang="en-US" sz="1600" kern="1200" dirty="0">
              <a:solidFill>
                <a:srgbClr val="FF0000"/>
              </a:solidFill>
            </a:rPr>
            <a:t>Activate by Calling 119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Emergency Department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Inpatients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Optimizes the prompt assessment and management of patients with stroke symptoms that lead to </a:t>
          </a:r>
          <a:r>
            <a:rPr lang="en-US" sz="1600" b="1" kern="1200" dirty="0"/>
            <a:t>faster</a:t>
          </a:r>
          <a:r>
            <a:rPr lang="en-US" sz="1600" kern="1200" dirty="0"/>
            <a:t> stroke interventions and are associated with </a:t>
          </a:r>
          <a:r>
            <a:rPr lang="en-US" sz="1600" b="1" kern="1200" dirty="0"/>
            <a:t>better outcomes</a:t>
          </a:r>
        </a:p>
      </dsp:txBody>
      <dsp:txXfrm>
        <a:off x="0" y="1451527"/>
        <a:ext cx="11077903" cy="2042351"/>
      </dsp:txXfrm>
    </dsp:sp>
    <dsp:sp modelId="{8FCAE6BB-CAC4-4102-B4B5-663AA05324BF}">
      <dsp:nvSpPr>
        <dsp:cNvPr id="0" name=""/>
        <dsp:cNvSpPr/>
      </dsp:nvSpPr>
      <dsp:spPr>
        <a:xfrm>
          <a:off x="0" y="3436083"/>
          <a:ext cx="11077903" cy="570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Contacting the Primary Care Stroke Team:</a:t>
          </a:r>
        </a:p>
      </dsp:txBody>
      <dsp:txXfrm>
        <a:off x="27866" y="3463949"/>
        <a:ext cx="11022171" cy="515108"/>
      </dsp:txXfrm>
    </dsp:sp>
    <dsp:sp modelId="{11573150-7DB2-4D94-93F0-FFD28265CAA0}">
      <dsp:nvSpPr>
        <dsp:cNvPr id="0" name=""/>
        <dsp:cNvSpPr/>
      </dsp:nvSpPr>
      <dsp:spPr>
        <a:xfrm>
          <a:off x="0" y="4049169"/>
          <a:ext cx="11077903" cy="1273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UCMC Comprehensive Stroke Program Relationship </a:t>
          </a:r>
          <a:r>
            <a:rPr lang="en-US" sz="1600" kern="1200" dirty="0">
              <a:solidFill>
                <a:srgbClr val="FF0000"/>
              </a:solidFill>
            </a:rPr>
            <a:t>Call 119 </a:t>
          </a:r>
          <a:r>
            <a:rPr lang="en-US" sz="1600" kern="1200" dirty="0"/>
            <a:t>to initiate assessment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Expert consulting for FASTER recognition of IV Alteplase administration (</a:t>
          </a:r>
          <a:r>
            <a:rPr lang="en-US" sz="1600" b="1" kern="1200" dirty="0"/>
            <a:t>Goal</a:t>
          </a:r>
          <a:r>
            <a:rPr lang="en-US" sz="1600" kern="1200" dirty="0"/>
            <a:t> </a:t>
          </a:r>
          <a:r>
            <a:rPr lang="en-US" sz="1600" u="sng" kern="1200" dirty="0"/>
            <a:t>&lt; </a:t>
          </a:r>
          <a:r>
            <a:rPr lang="en-US" sz="1600" b="1" kern="1200" dirty="0"/>
            <a:t>60 minutes</a:t>
          </a:r>
          <a:r>
            <a:rPr lang="en-US" sz="1600" kern="1200" dirty="0"/>
            <a:t>) and/or transfer for thrombectomy and other neurovascular procedures (</a:t>
          </a:r>
          <a:r>
            <a:rPr lang="en-US" sz="1600" b="1" kern="1200" dirty="0"/>
            <a:t>Goal </a:t>
          </a:r>
          <a:r>
            <a:rPr lang="en-US" sz="1600" b="1" u="sng" kern="1200" dirty="0"/>
            <a:t>&lt; </a:t>
          </a:r>
          <a:r>
            <a:rPr lang="en-US" sz="1600" b="1" kern="1200" dirty="0"/>
            <a:t>150 minutes</a:t>
          </a:r>
          <a:r>
            <a:rPr lang="en-US" sz="1600" kern="1200" dirty="0"/>
            <a:t>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Tele stroke capabilities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200" kern="1200" dirty="0"/>
        </a:p>
      </dsp:txBody>
      <dsp:txXfrm>
        <a:off x="0" y="4049169"/>
        <a:ext cx="11077903" cy="127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BE937-2990-416E-8358-517A6985CF4B}">
      <dsp:nvSpPr>
        <dsp:cNvPr id="0" name=""/>
        <dsp:cNvSpPr/>
      </dsp:nvSpPr>
      <dsp:spPr>
        <a:xfrm>
          <a:off x="0" y="2035"/>
          <a:ext cx="11077903" cy="50953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Hospital Blood Glucose Target: 100- 180 mg/dl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</dsp:txBody>
      <dsp:txXfrm>
        <a:off x="24874" y="26909"/>
        <a:ext cx="11028155" cy="459789"/>
      </dsp:txXfrm>
    </dsp:sp>
    <dsp:sp modelId="{661443AD-3E21-4375-B01E-71CA3646C8AC}">
      <dsp:nvSpPr>
        <dsp:cNvPr id="0" name=""/>
        <dsp:cNvSpPr/>
      </dsp:nvSpPr>
      <dsp:spPr>
        <a:xfrm>
          <a:off x="0" y="669973"/>
          <a:ext cx="11077903" cy="688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Caring for Inpatient Diabetes Patients :</a:t>
          </a:r>
        </a:p>
      </dsp:txBody>
      <dsp:txXfrm>
        <a:off x="33630" y="703603"/>
        <a:ext cx="11010643" cy="621646"/>
      </dsp:txXfrm>
    </dsp:sp>
    <dsp:sp modelId="{576140C2-C806-4BA0-9840-CEA081F64771}">
      <dsp:nvSpPr>
        <dsp:cNvPr id="0" name=""/>
        <dsp:cNvSpPr/>
      </dsp:nvSpPr>
      <dsp:spPr>
        <a:xfrm>
          <a:off x="0" y="1449330"/>
          <a:ext cx="11077903" cy="243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Utilize Basal Bolus Order Set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Order A1C if no current A1C available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Document type of diabetes and diabetes control in daily progress note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All patients with diabetes should have POCT glucose orders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Order basal/bolus insulin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For bolus insulin: order mealtime plus correction scale rapid acting insulin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Review blood glucose daily and adjust insulin as needed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Endocrinology consult for all insulin pump patients and for U-500 Regular insulin</a:t>
          </a:r>
        </a:p>
      </dsp:txBody>
      <dsp:txXfrm>
        <a:off x="0" y="1449330"/>
        <a:ext cx="11077903" cy="2433801"/>
      </dsp:txXfrm>
    </dsp:sp>
    <dsp:sp modelId="{8FCAE6BB-CAC4-4102-B4B5-663AA05324BF}">
      <dsp:nvSpPr>
        <dsp:cNvPr id="0" name=""/>
        <dsp:cNvSpPr/>
      </dsp:nvSpPr>
      <dsp:spPr>
        <a:xfrm>
          <a:off x="0" y="3792681"/>
          <a:ext cx="11077903" cy="633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Contacting the Inpatient Diabetes Program Team:</a:t>
          </a:r>
        </a:p>
      </dsp:txBody>
      <dsp:txXfrm>
        <a:off x="30937" y="3823618"/>
        <a:ext cx="11016029" cy="571864"/>
      </dsp:txXfrm>
    </dsp:sp>
    <dsp:sp modelId="{11573150-7DB2-4D94-93F0-FFD28265CAA0}">
      <dsp:nvSpPr>
        <dsp:cNvPr id="0" name=""/>
        <dsp:cNvSpPr/>
      </dsp:nvSpPr>
      <dsp:spPr>
        <a:xfrm>
          <a:off x="0" y="4428455"/>
          <a:ext cx="11077903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2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Inpatient diabetes education consult in EPIC if needed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Inpatient nutrition education consult in EPIC if needed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Consider Hospitalist or Endocrinology consult for diabetes management</a:t>
          </a:r>
        </a:p>
      </dsp:txBody>
      <dsp:txXfrm>
        <a:off x="0" y="4428455"/>
        <a:ext cx="11077903" cy="910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A0CFC-65D7-4DA8-8A09-1C3FD157BC9D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51235-FDD6-4F31-BBA3-FF49BA241AD2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Nationwide accreditation and quality improvement program for the treatment of metabolic and bariatric patients</a:t>
          </a:r>
        </a:p>
      </dsp:txBody>
      <dsp:txXfrm>
        <a:off x="1972601" y="617935"/>
        <a:ext cx="1906956" cy="1906956"/>
      </dsp:txXfrm>
    </dsp:sp>
    <dsp:sp modelId="{CA0B2B4D-D812-4BB2-A830-2C5FD53F3B0E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In-hospital mortality rates at accredited centers are more than three times lower than the mortality rates at non-accredited centers</a:t>
          </a:r>
        </a:p>
      </dsp:txBody>
      <dsp:txXfrm>
        <a:off x="4248442" y="617935"/>
        <a:ext cx="1906956" cy="1906956"/>
      </dsp:txXfrm>
    </dsp:sp>
    <dsp:sp modelId="{15406859-8588-4BCA-9258-A01B37B44558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To be eligible and maintain accreditation the center must perform a minimum of 50 bariatric stapling procedures annually  on patients 18 years  of age or older</a:t>
          </a:r>
        </a:p>
      </dsp:txBody>
      <dsp:txXfrm>
        <a:off x="1972601" y="2893775"/>
        <a:ext cx="1906956" cy="1906956"/>
      </dsp:txXfrm>
    </dsp:sp>
    <dsp:sp modelId="{95F12EE2-B8C4-4EA5-8CA5-1D5E8E64AF37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Multiple studies have examined patient safety in metabolic and bariatric surgery and support the value of accreditation</a:t>
          </a:r>
        </a:p>
      </dsp:txBody>
      <dsp:txXfrm>
        <a:off x="4248442" y="2893775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9958D-A575-4868-9F57-83805D7E7EC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6B227-7C31-453E-9301-42ED2935B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3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671782-1B48-4B41-BEEE-BC7EAEBBF792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36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671782-1B48-4B41-BEEE-BC7EAEBBF792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29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671782-1B48-4B41-BEEE-BC7EAEBBF792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14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0" y="2130426"/>
            <a:ext cx="12192000" cy="1470025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477108"/>
          </a:xfrm>
          <a:prstGeom prst="rect">
            <a:avLst/>
          </a:prstGeom>
        </p:spPr>
        <p:txBody>
          <a:bodyPr/>
          <a:lstStyle>
            <a:lvl1pPr algn="ctr">
              <a:spcBef>
                <a:spcPts val="600"/>
              </a:spcBef>
              <a:defRPr sz="2800"/>
            </a:lvl1pPr>
            <a:lvl2pPr algn="ctr">
              <a:spcBef>
                <a:spcPts val="600"/>
              </a:spcBef>
              <a:defRPr sz="2800"/>
            </a:lvl2pPr>
            <a:lvl3pPr algn="ctr">
              <a:spcBef>
                <a:spcPts val="600"/>
              </a:spcBef>
              <a:defRPr sz="2800"/>
            </a:lvl3pPr>
            <a:lvl4pPr marL="0" indent="0" algn="ctr">
              <a:spcBef>
                <a:spcPts val="600"/>
              </a:spcBef>
              <a:buSzTx/>
              <a:buNone/>
              <a:defRPr sz="2800"/>
            </a:lvl4pPr>
            <a:lvl5pPr marL="0" indent="0" algn="ctr">
              <a:spcBef>
                <a:spcPts val="60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" name="Tessalation header.jpg" descr="Tessalation 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25"/>
            <a:ext cx="12192001" cy="688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TCH Forward Footer.jpg" descr="TCH Forward Fo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3376"/>
            <a:ext cx="12192000" cy="68884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65403" y="655468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47332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9900" y="736688"/>
            <a:ext cx="11252200" cy="75725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 sz="1500">
                <a:solidFill>
                  <a:srgbClr val="575757"/>
                </a:solidFill>
              </a:defRPr>
            </a:lvl1pPr>
            <a:lvl2pPr marL="610279" indent="-153079">
              <a:spcBef>
                <a:spcPts val="300"/>
              </a:spcBef>
              <a:buSzPct val="100000"/>
              <a:buChar char="–"/>
              <a:defRPr sz="1500">
                <a:solidFill>
                  <a:srgbClr val="575757"/>
                </a:solidFill>
              </a:defRPr>
            </a:lvl2pPr>
            <a:lvl3pPr marL="1057275" indent="-142875">
              <a:spcBef>
                <a:spcPts val="300"/>
              </a:spcBef>
              <a:buSzPct val="100000"/>
              <a:buChar char="•"/>
              <a:defRPr sz="1500">
                <a:solidFill>
                  <a:srgbClr val="575757"/>
                </a:solidFill>
              </a:defRPr>
            </a:lvl3pPr>
            <a:lvl4pPr marL="1543050" indent="-171450">
              <a:spcBef>
                <a:spcPts val="300"/>
              </a:spcBef>
              <a:buSzPct val="100000"/>
              <a:buChar char="–"/>
              <a:defRPr sz="1500">
                <a:solidFill>
                  <a:srgbClr val="575757"/>
                </a:solidFill>
              </a:defRPr>
            </a:lvl4pPr>
            <a:lvl5pPr marL="2000250" indent="-171450">
              <a:spcBef>
                <a:spcPts val="300"/>
              </a:spcBef>
              <a:defRPr sz="1500">
                <a:solidFill>
                  <a:srgbClr val="5757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/>
          <a:lstStyle>
            <a:lvl1pPr algn="ctr">
              <a:defRPr sz="1500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20" y="6217854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04581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TCHHN_All Blue_041613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" y="-11140"/>
            <a:ext cx="12257024" cy="689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6718"/>
            <a:ext cx="10972800" cy="418977"/>
          </a:xfrm>
        </p:spPr>
        <p:txBody>
          <a:bodyPr wrap="square" lIns="0" tIns="0" bIns="0" anchor="t" anchorCtr="0">
            <a:normAutofit/>
          </a:bodyPr>
          <a:lstStyle>
            <a:lvl1pPr algn="l">
              <a:defRPr sz="2400" cap="all" spc="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10624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85495" y="6508523"/>
            <a:ext cx="374457" cy="369328"/>
          </a:xfrm>
        </p:spPr>
        <p:txBody>
          <a:bodyPr/>
          <a:lstStyle/>
          <a:p>
            <a:fld id="{6D4971EE-A8FC-7342-9129-D29C004D3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45447" y="1272979"/>
            <a:ext cx="10302599" cy="493346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lnSpc>
                <a:spcPts val="2600"/>
              </a:lnSpc>
              <a:buFontTx/>
              <a:buNone/>
              <a:defRPr sz="17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 algn="l">
              <a:buFontTx/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457200" marR="0" indent="-2286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" charset="2"/>
              <a:buChar char="§"/>
              <a:tabLst/>
              <a:defRPr sz="17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r>
              <a:rPr lang="en-US" sz="2800" dirty="0"/>
              <a:t>Subhead</a:t>
            </a:r>
          </a:p>
          <a:p>
            <a:pPr lvl="1"/>
            <a:endParaRPr lang="en-US" dirty="0"/>
          </a:p>
          <a:p>
            <a:pPr lvl="1">
              <a:lnSpc>
                <a:spcPts val="2500"/>
              </a:lnSpc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Secondary Subhead</a:t>
            </a:r>
          </a:p>
          <a:p>
            <a:pPr lvl="3"/>
            <a:r>
              <a:rPr lang="en-US" dirty="0"/>
              <a:t>Bullet 1</a:t>
            </a:r>
          </a:p>
          <a:p>
            <a:pPr lvl="3"/>
            <a:r>
              <a:rPr lang="en-US" dirty="0"/>
              <a:t>Bullet 2</a:t>
            </a:r>
          </a:p>
          <a:p>
            <a:pPr lvl="3">
              <a:defRPr/>
            </a:pPr>
            <a:r>
              <a:rPr lang="en-US" dirty="0"/>
              <a:t>Bullet 3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660" y="6336804"/>
            <a:ext cx="2154595" cy="52740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4855" y="6336803"/>
            <a:ext cx="122570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1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014576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4000" b="1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4"/>
            <a:ext cx="10363201" cy="150018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>
              <a:spcBef>
                <a:spcPts val="400"/>
              </a:spcBef>
              <a:defRPr sz="2000">
                <a:solidFill>
                  <a:srgbClr val="888888"/>
                </a:solidFill>
              </a:defRPr>
            </a:lvl2pPr>
            <a:lvl3pPr>
              <a:spcBef>
                <a:spcPts val="400"/>
              </a:spcBef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64699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Arial"/>
              <a:buChar char="–"/>
              <a:defRPr sz="2800">
                <a:solidFill>
                  <a:srgbClr val="000000"/>
                </a:solidFill>
              </a:defRPr>
            </a:lvl2pPr>
            <a:lvl3pPr marL="1234438" indent="-320038">
              <a:spcBef>
                <a:spcPts val="6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Arial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Font typeface="Arial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5002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000000"/>
                </a:solidFill>
              </a:defRPr>
            </a:lvl1pPr>
            <a:lvl2pPr>
              <a:defRPr b="1">
                <a:solidFill>
                  <a:srgbClr val="000000"/>
                </a:solidFill>
              </a:defRPr>
            </a:lvl2pPr>
            <a:lvl3pPr>
              <a:defRPr b="1">
                <a:solidFill>
                  <a:srgbClr val="000000"/>
                </a:solidFill>
              </a:defRPr>
            </a:lvl3pPr>
            <a:lvl4pPr marL="0" indent="0">
              <a:buSzTx/>
              <a:buNone/>
              <a:defRPr b="1">
                <a:solidFill>
                  <a:srgbClr val="000000"/>
                </a:solidFill>
              </a:defRPr>
            </a:lvl4pPr>
            <a:lvl5pPr marL="0" indent="0">
              <a:buSzTx/>
              <a:buNone/>
              <a:defRPr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3368" y="1535111"/>
            <a:ext cx="5389033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2772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9579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2554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7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 b="1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solidFill>
                  <a:srgbClr val="000000"/>
                </a:solidFill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solidFill>
                  <a:srgbClr val="000000"/>
                </a:solidFill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597" y="1435101"/>
            <a:ext cx="4011088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556231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3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 b="1" cap="none" spc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89717" y="612775"/>
            <a:ext cx="73152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7" y="5367337"/>
            <a:ext cx="7315203" cy="80486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1" y="6532409"/>
            <a:ext cx="279880" cy="27699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3108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857" y="-11142"/>
            <a:ext cx="12257028" cy="6894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90660" y="6336804"/>
            <a:ext cx="2154597" cy="52740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7"/>
          <p:cNvSpPr/>
          <p:nvPr/>
        </p:nvSpPr>
        <p:spPr>
          <a:xfrm>
            <a:off x="-14855" y="6336803"/>
            <a:ext cx="12257028" cy="2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 sz="1800" dirty="0"/>
          </a:p>
        </p:txBody>
      </p:sp>
      <p:pic>
        <p:nvPicPr>
          <p:cNvPr id="5" name="Picture 4" descr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112" y="6433872"/>
            <a:ext cx="4144117" cy="34222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56307" y="6013223"/>
            <a:ext cx="374457" cy="3693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09600" y="186717"/>
            <a:ext cx="10972800" cy="418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945448" y="1272979"/>
            <a:ext cx="10302601" cy="4933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4952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3pPr>
      <a:lvl4pPr marL="551328" marR="0" indent="-322728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75000"/>
        <a:buFontTx/>
        <a:buChar char="▪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1990" y="945241"/>
            <a:ext cx="8652715" cy="1407668"/>
          </a:xfrm>
        </p:spPr>
        <p:txBody>
          <a:bodyPr>
            <a:normAutofit fontScale="90000"/>
          </a:bodyPr>
          <a:lstStyle/>
          <a:p>
            <a:r>
              <a:rPr lang="en-US" dirty="0"/>
              <a:t>TCHHN Disease Specific Special Certification programs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947" y="2563033"/>
            <a:ext cx="6400800" cy="2636448"/>
          </a:xfrm>
        </p:spPr>
        <p:txBody>
          <a:bodyPr/>
          <a:lstStyle/>
          <a:p>
            <a:r>
              <a:rPr lang="en-US" dirty="0"/>
              <a:t>Advanced Heart Failure </a:t>
            </a:r>
          </a:p>
          <a:p>
            <a:r>
              <a:rPr lang="en-US" dirty="0"/>
              <a:t>VAD </a:t>
            </a:r>
          </a:p>
          <a:p>
            <a:r>
              <a:rPr lang="en-US" dirty="0"/>
              <a:t>Palliative Care </a:t>
            </a:r>
          </a:p>
          <a:p>
            <a:r>
              <a:rPr lang="en-US" dirty="0"/>
              <a:t>Primary Stroke Care</a:t>
            </a:r>
          </a:p>
          <a:p>
            <a:r>
              <a:rPr lang="en-US" dirty="0"/>
              <a:t>Inpatient Diabetes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25689-F835-40CA-84B6-4223E85E1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533" y="3194802"/>
            <a:ext cx="1322808" cy="1310290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8D87C5E5-964E-4949-A5DC-059D9F2B800F}"/>
              </a:ext>
            </a:extLst>
          </p:cNvPr>
          <p:cNvSpPr/>
          <p:nvPr/>
        </p:nvSpPr>
        <p:spPr>
          <a:xfrm>
            <a:off x="3711388" y="2653553"/>
            <a:ext cx="627530" cy="2402541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665A1-6353-4560-890B-A7AB1C73D576}"/>
              </a:ext>
            </a:extLst>
          </p:cNvPr>
          <p:cNvSpPr txBox="1"/>
          <p:nvPr/>
        </p:nvSpPr>
        <p:spPr>
          <a:xfrm>
            <a:off x="4900536" y="5563271"/>
            <a:ext cx="65742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hangingPunct="0"/>
            <a:r>
              <a:rPr lang="en-US" sz="2800" dirty="0">
                <a:solidFill>
                  <a:srgbClr val="0070C0"/>
                </a:solidFill>
                <a:sym typeface="Calibri"/>
              </a:rPr>
              <a:t>- </a:t>
            </a:r>
            <a:r>
              <a:rPr lang="en-US" sz="2800" dirty="0">
                <a:solidFill>
                  <a:srgbClr val="595959"/>
                </a:solidFill>
                <a:sym typeface="Calibri"/>
              </a:rPr>
              <a:t>Metabolic and Bariatric surgery  Program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95959"/>
              </a:solidFill>
              <a:effectLst/>
              <a:uFillTx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2C143E-5C9A-46A0-9495-8AC38435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4" y="5608385"/>
            <a:ext cx="4093713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467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Certification Program Components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FE7D80-4342-4CE3-82CA-49AB0BBCB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19580"/>
              </p:ext>
            </p:extLst>
          </p:nvPr>
        </p:nvGraphicFramePr>
        <p:xfrm>
          <a:off x="785308" y="978946"/>
          <a:ext cx="9692640" cy="521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0684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"/>
          <p:cNvSpPr txBox="1">
            <a:spLocks noGrp="1"/>
          </p:cNvSpPr>
          <p:nvPr>
            <p:ph type="title"/>
          </p:nvPr>
        </p:nvSpPr>
        <p:spPr>
          <a:xfrm>
            <a:off x="609600" y="186718"/>
            <a:ext cx="10972800" cy="41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anchor="t">
            <a:normAutofit/>
          </a:bodyPr>
          <a:lstStyle/>
          <a:p>
            <a:r>
              <a:rPr lang="en-US" dirty="0"/>
              <a:t>Advanced Heart Failure Program Specifics</a:t>
            </a:r>
            <a:endParaRPr dirty="0"/>
          </a:p>
        </p:txBody>
      </p:sp>
      <p:sp>
        <p:nvSpPr>
          <p:cNvPr id="116" name="Slide Number Placeholder 2" hidden="1"/>
          <p:cNvSpPr txBox="1">
            <a:spLocks noGrp="1"/>
          </p:cNvSpPr>
          <p:nvPr>
            <p:ph type="sldNum" sz="quarter" idx="4294967295"/>
          </p:nvPr>
        </p:nvSpPr>
        <p:spPr>
          <a:xfrm>
            <a:off x="10294734" y="6059389"/>
            <a:ext cx="177289" cy="27699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457200" hangingPunct="0">
              <a:spcAft>
                <a:spcPts val="600"/>
              </a:spcAft>
            </a:pPr>
            <a:fld id="{86CB4B4D-7CA3-9044-876B-883B54F8677D}" type="slidenum">
              <a:rPr kern="0"/>
              <a:pPr defTabSz="457200" hangingPunct="0">
                <a:spcAft>
                  <a:spcPts val="600"/>
                </a:spcAft>
              </a:pPr>
              <a:t>3</a:t>
            </a:fld>
            <a:endParaRPr kern="0" dirty="0"/>
          </a:p>
        </p:txBody>
      </p:sp>
      <p:graphicFrame>
        <p:nvGraphicFramePr>
          <p:cNvPr id="120" name="Body">
            <a:extLst>
              <a:ext uri="{FF2B5EF4-FFF2-40B4-BE49-F238E27FC236}">
                <a16:creationId xmlns:a16="http://schemas.microsoft.com/office/drawing/2014/main" id="{4D5E63D8-1E5A-45EB-9137-9E3FF0963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832351"/>
              </p:ext>
            </p:extLst>
          </p:nvPr>
        </p:nvGraphicFramePr>
        <p:xfrm>
          <a:off x="486137" y="1006996"/>
          <a:ext cx="11285316" cy="525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A188-F8AF-43CA-832E-C0BF9DE3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LEFT VENTRICULAR ASSIST DEVICE (LVAD) PROGRAM SPECIFICS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D9CDC7-15D2-4405-87A1-2E8D0A9A66C2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409575" y="833795"/>
          <a:ext cx="11172825" cy="83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B936C49-00AD-4B6A-A8C8-8408130F1847}"/>
              </a:ext>
            </a:extLst>
          </p:cNvPr>
          <p:cNvSpPr/>
          <p:nvPr/>
        </p:nvSpPr>
        <p:spPr>
          <a:xfrm>
            <a:off x="409575" y="1684975"/>
            <a:ext cx="111728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Indications for LVAD therapy include: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Bridge to Transplant (BTT): supports heart function while patient is awaiting a heart transplant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Destination Therapy (DT): therapy for patients that are not a candidate for heart transplant at the time of implant</a:t>
            </a:r>
          </a:p>
          <a:p>
            <a:pPr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to refer to an advanced heart failure specialist:</a:t>
            </a:r>
            <a:endParaRPr lang="en-US" b="1" kern="0" dirty="0">
              <a:solidFill>
                <a:srgbClr val="4F81BD"/>
              </a:solidFill>
              <a:latin typeface="Arial"/>
              <a:cs typeface="Arial"/>
              <a:sym typeface="Arial"/>
            </a:endParaRPr>
          </a:p>
          <a:p>
            <a:pPr lvl="0" defTabSz="457200">
              <a:defRPr/>
            </a:pPr>
            <a:r>
              <a:rPr lang="en-US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I </a:t>
            </a:r>
            <a:r>
              <a:rPr lang="en-US" b="1" kern="0" dirty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IV Inotropes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rgbClr val="A7A7A7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NYHA IIIB/IV or persistently elevated natriuretic peptides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rgbClr val="A7A7A7"/>
                </a:solidFill>
                <a:latin typeface="Arial"/>
                <a:cs typeface="Arial"/>
                <a:sym typeface="Arial"/>
              </a:rPr>
              <a:t>E</a:t>
            </a:r>
            <a:r>
              <a:rPr lang="en-US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End-organ dysfunction (liver, kidney, mental status)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rgbClr val="A7A7A7"/>
                </a:solidFill>
                <a:latin typeface="Arial"/>
                <a:cs typeface="Arial"/>
                <a:sym typeface="Arial"/>
              </a:rPr>
              <a:t>E</a:t>
            </a:r>
            <a:r>
              <a:rPr lang="en-US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Ejection fraction ≤ 30%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rgbClr val="A7A7A7"/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 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Defibrillator shocks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</a:t>
            </a:r>
            <a:r>
              <a:rPr lang="en-US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Hospitalizations &gt; 1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E</a:t>
            </a:r>
            <a:r>
              <a:rPr lang="en-US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Edema despite escalating diuretics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L</a:t>
            </a:r>
            <a:r>
              <a:rPr lang="en-US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Low blood pressure, high heart rate</a:t>
            </a:r>
          </a:p>
          <a:p>
            <a:pPr lvl="0" defTabSz="457200">
              <a:defRPr/>
            </a:pPr>
            <a:r>
              <a:rPr lang="en-US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P</a:t>
            </a:r>
            <a:r>
              <a:rPr lang="en-US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Progressive intolerance or down-titration of guideline directed medical therapy</a:t>
            </a:r>
          </a:p>
          <a:p>
            <a:pPr lvl="0" defTabSz="457200">
              <a:defRPr/>
            </a:pPr>
            <a:r>
              <a:rPr lang="en-US" sz="160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	Also, refer patients for more than moderate mitral regurgitation.</a:t>
            </a:r>
          </a:p>
          <a:p>
            <a:pPr lvl="0" defTabSz="457200">
              <a:defRPr/>
            </a:pPr>
            <a:endParaRPr lang="en-US" sz="800" kern="0" dirty="0">
              <a:solidFill>
                <a:srgbClr val="0066CC"/>
              </a:solidFill>
              <a:latin typeface="Arial"/>
              <a:cs typeface="Arial"/>
              <a:sym typeface="Arial"/>
            </a:endParaRPr>
          </a:p>
          <a:p>
            <a:pPr lvl="0" defTabSz="457200">
              <a:defRPr/>
            </a:pPr>
            <a:r>
              <a:rPr lang="en-US" sz="1600" b="1" kern="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To refer a patient for heart transplant or LVAD evaluation, place a consult to the heart failure physicians (inpatient) or call 513-585-4944 (outpatient).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D66B4-05CB-4299-99E1-EA6105F4BBE2}"/>
              </a:ext>
            </a:extLst>
          </p:cNvPr>
          <p:cNvSpPr/>
          <p:nvPr/>
        </p:nvSpPr>
        <p:spPr>
          <a:xfrm>
            <a:off x="252412" y="6420277"/>
            <a:ext cx="8498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2017 ACC Expert Consensus Decision Pathway for Optimization of Heart Failure Treatment: Answers to 10 Pivotal Issues About Heart Failure With Reduced Ejection Fraction</a:t>
            </a:r>
          </a:p>
          <a:p>
            <a:r>
              <a:rPr lang="en-US" sz="900" dirty="0">
                <a:solidFill>
                  <a:schemeClr val="bg1"/>
                </a:solidFill>
              </a:rPr>
              <a:t>http://www.onlinejacc.org/content/early/2017/12/12/j.jacc.2017.11.025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295CC-3DB2-4332-8DAD-84AD68B30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078" y="2806340"/>
            <a:ext cx="2747834" cy="28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6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37FF-AA44-453A-BB72-44C36951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718"/>
            <a:ext cx="10972800" cy="41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rtlCol="0" anchor="t">
            <a:normAutofit/>
          </a:bodyPr>
          <a:lstStyle/>
          <a:p>
            <a:pPr>
              <a:defRPr/>
            </a:pPr>
            <a:r>
              <a:rPr lang="en-US" dirty="0"/>
              <a:t>Palliative Care Program Specifics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4CDEF5BD-7160-4701-ACF2-6834FA99E1F7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72533866"/>
              </p:ext>
            </p:extLst>
          </p:nvPr>
        </p:nvGraphicFramePr>
        <p:xfrm>
          <a:off x="609600" y="840828"/>
          <a:ext cx="11077903" cy="533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57378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37FF-AA44-453A-BB72-44C36951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718"/>
            <a:ext cx="10972800" cy="41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rtlCol="0" anchor="t">
            <a:normAutofit/>
          </a:bodyPr>
          <a:lstStyle/>
          <a:p>
            <a:pPr>
              <a:defRPr/>
            </a:pPr>
            <a:r>
              <a:rPr lang="en-US" dirty="0"/>
              <a:t>Primary Stroke Care Program Specifics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4CDEF5BD-7160-4701-ACF2-6834FA99E1F7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62963412"/>
              </p:ext>
            </p:extLst>
          </p:nvPr>
        </p:nvGraphicFramePr>
        <p:xfrm>
          <a:off x="609600" y="840828"/>
          <a:ext cx="11077903" cy="533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2817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37FF-AA44-453A-BB72-44C36951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718"/>
            <a:ext cx="10972800" cy="41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rtlCol="0" anchor="t">
            <a:normAutofit/>
          </a:bodyPr>
          <a:lstStyle/>
          <a:p>
            <a:pPr>
              <a:defRPr/>
            </a:pPr>
            <a:r>
              <a:rPr lang="en-US" dirty="0"/>
              <a:t>Inpatient Diabetes Program Specifics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4CDEF5BD-7160-4701-ACF2-6834FA99E1F7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001000480"/>
              </p:ext>
            </p:extLst>
          </p:nvPr>
        </p:nvGraphicFramePr>
        <p:xfrm>
          <a:off x="609600" y="840828"/>
          <a:ext cx="11077903" cy="533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41019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2324-DEC1-46A6-AD03-512B124A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4740"/>
            <a:ext cx="11296451" cy="608364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Accreditation Program:   </a:t>
            </a:r>
            <a:br>
              <a:rPr lang="en-US" dirty="0"/>
            </a:br>
            <a:r>
              <a:rPr lang="en-US" dirty="0"/>
              <a:t>			Metabolic and Bariatric surgery  Program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6E00FF6-D411-4CCE-A707-6BA262EAD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5964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E2DF63A-2963-41A7-B0DC-09A0A391E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5868" y="1360587"/>
            <a:ext cx="2708263" cy="1114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7F802-4A19-4A55-B016-C97D3075F4CE}"/>
              </a:ext>
            </a:extLst>
          </p:cNvPr>
          <p:cNvSpPr txBox="1"/>
          <p:nvPr/>
        </p:nvSpPr>
        <p:spPr>
          <a:xfrm>
            <a:off x="8955741" y="2752895"/>
            <a:ext cx="2931459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hangingPunc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 accreditation on site survey as a Comprehensive Center is scheduled to occur April-June,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0929C-981D-49FA-BDCB-4DA319FFDB59}"/>
              </a:ext>
            </a:extLst>
          </p:cNvPr>
          <p:cNvSpPr txBox="1"/>
          <p:nvPr/>
        </p:nvSpPr>
        <p:spPr>
          <a:xfrm>
            <a:off x="304800" y="1399224"/>
            <a:ext cx="2779059" cy="2862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hangingPunc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American College of Surgeons (ACS) and the American Society for Metabolic and Bariatric Surgery (ASMBS) provide standards for the Metabolic and Bariatric Surgery Accreditation and Quality Improvement Program (MBSAQIP®)</a:t>
            </a:r>
          </a:p>
        </p:txBody>
      </p:sp>
    </p:spTree>
    <p:extLst>
      <p:ext uri="{BB962C8B-B14F-4D97-AF65-F5344CB8AC3E}">
        <p14:creationId xmlns:p14="http://schemas.microsoft.com/office/powerpoint/2010/main" val="41449574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plate B_071112">
  <a:themeElements>
    <a:clrScheme name="Template B_07111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plate B_07111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plate B_0711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282935786614F8FC3787F32AA07E4" ma:contentTypeVersion="4" ma:contentTypeDescription="Create a new document." ma:contentTypeScope="" ma:versionID="3e27a0200029a40aa1894e443aad32bb">
  <xsd:schema xmlns:xsd="http://www.w3.org/2001/XMLSchema" xmlns:xs="http://www.w3.org/2001/XMLSchema" xmlns:p="http://schemas.microsoft.com/office/2006/metadata/properties" xmlns:ns1="http://schemas.microsoft.com/sharepoint/v3" xmlns:ns2="eb15b0db-8363-4ea9-aaf8-20424b6e8c31" xmlns:ns3="64bb958c-7f75-4cfb-9bfa-3a93c8e13612" targetNamespace="http://schemas.microsoft.com/office/2006/metadata/properties" ma:root="true" ma:fieldsID="1aff8a27870c2acd148aec88e5fab21a" ns1:_="" ns2:_="" ns3:_="">
    <xsd:import namespace="http://schemas.microsoft.com/sharepoint/v3"/>
    <xsd:import namespace="eb15b0db-8363-4ea9-aaf8-20424b6e8c31"/>
    <xsd:import namespace="64bb958c-7f75-4cfb-9bfa-3a93c8e1361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CHContentTagsTaxHTField0" minOccurs="0"/>
                <xsd:element ref="ns3:TaxCatchAl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5b0db-8363-4ea9-aaf8-20424b6e8c31" elementFormDefault="qualified">
    <xsd:import namespace="http://schemas.microsoft.com/office/2006/documentManagement/types"/>
    <xsd:import namespace="http://schemas.microsoft.com/office/infopath/2007/PartnerControls"/>
    <xsd:element name="TCHContentTagsTaxHTField0" ma:index="10" nillable="true" ma:displayName="TCHContentTags_0" ma:hidden="true" ma:internalName="TCHContentTagsTaxHTField0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b958c-7f75-4cfb-9bfa-3a93c8e13612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2e0d8253-d5f6-4a06-8b6f-f89b4c0de546}" ma:internalName="TaxCatchAll" ma:showField="CatchAllData" ma:web="64bb958c-7f75-4cfb-9bfa-3a93c8e136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CHContentTagsTaxHTField0 xmlns="eb15b0db-8363-4ea9-aaf8-20424b6e8c31" xsi:nil="true"/>
    <TaxCatchAll xmlns="64bb958c-7f75-4cfb-9bfa-3a93c8e13612"/>
  </documentManagement>
</p:properties>
</file>

<file path=customXml/itemProps1.xml><?xml version="1.0" encoding="utf-8"?>
<ds:datastoreItem xmlns:ds="http://schemas.openxmlformats.org/officeDocument/2006/customXml" ds:itemID="{314E205D-437A-4661-93A2-193516CE00BB}"/>
</file>

<file path=customXml/itemProps2.xml><?xml version="1.0" encoding="utf-8"?>
<ds:datastoreItem xmlns:ds="http://schemas.openxmlformats.org/officeDocument/2006/customXml" ds:itemID="{52B0A616-DECA-494D-83BA-D90CCC821E3F}"/>
</file>

<file path=customXml/itemProps3.xml><?xml version="1.0" encoding="utf-8"?>
<ds:datastoreItem xmlns:ds="http://schemas.openxmlformats.org/officeDocument/2006/customXml" ds:itemID="{52A6A4B7-F9B7-4C0B-8392-35E0A509584B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947</Words>
  <Application>Microsoft Office PowerPoint</Application>
  <PresentationFormat>Widescreen</PresentationFormat>
  <Paragraphs>114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Template B_071112</vt:lpstr>
      <vt:lpstr>TCHHN Disease Specific Special Certification programs </vt:lpstr>
      <vt:lpstr>Special Certification Program Components</vt:lpstr>
      <vt:lpstr>Advanced Heart Failure Program Specifics</vt:lpstr>
      <vt:lpstr>LEFT VENTRICULAR ASSIST DEVICE (LVAD) PROGRAM SPECIFICS </vt:lpstr>
      <vt:lpstr>Palliative Care Program Specifics</vt:lpstr>
      <vt:lpstr>Primary Stroke Care Program Specifics</vt:lpstr>
      <vt:lpstr>Inpatient Diabetes Program Specifics</vt:lpstr>
      <vt:lpstr>Additional Accreditation Program:       Metabolic and Bariatric surgery 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Specific Special Certification Programs</dc:title>
  <dc:creator>Campbell, Debra E</dc:creator>
  <cp:lastModifiedBy>Campbell, Debra E</cp:lastModifiedBy>
  <cp:revision>20</cp:revision>
  <dcterms:created xsi:type="dcterms:W3CDTF">2020-02-19T14:44:15Z</dcterms:created>
  <dcterms:modified xsi:type="dcterms:W3CDTF">2020-02-20T21:47:00Z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0x010100967282935786614F8FC3787F32AA07E4</vt:lpwstr>
  </property>
</Properties>
</file>